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2" r:id="rId2"/>
    <p:sldMasterId id="2147483661" r:id="rId3"/>
    <p:sldMasterId id="2147483700" r:id="rId4"/>
    <p:sldMasterId id="2147483674" r:id="rId5"/>
    <p:sldMasterId id="2147483687" r:id="rId6"/>
  </p:sldMasterIdLst>
  <p:notesMasterIdLst>
    <p:notesMasterId r:id="rId22"/>
  </p:notesMasterIdLst>
  <p:sldIdLst>
    <p:sldId id="274" r:id="rId7"/>
    <p:sldId id="257" r:id="rId8"/>
    <p:sldId id="259" r:id="rId9"/>
    <p:sldId id="267" r:id="rId10"/>
    <p:sldId id="262" r:id="rId11"/>
    <p:sldId id="272" r:id="rId12"/>
    <p:sldId id="271" r:id="rId13"/>
    <p:sldId id="266" r:id="rId14"/>
    <p:sldId id="261" r:id="rId15"/>
    <p:sldId id="264" r:id="rId16"/>
    <p:sldId id="265" r:id="rId17"/>
    <p:sldId id="268" r:id="rId18"/>
    <p:sldId id="269" r:id="rId19"/>
    <p:sldId id="270" r:id="rId20"/>
    <p:sldId id="273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49C256EB-9CDF-7F4C-A7C7-39AE858B57DD}">
          <p14:sldIdLst>
            <p14:sldId id="274"/>
            <p14:sldId id="257"/>
          </p14:sldIdLst>
        </p14:section>
        <p14:section name="Sezione senza titolo" id="{3FF3D868-3A29-C246-A767-EFDA7E08F84A}">
          <p14:sldIdLst>
            <p14:sldId id="259"/>
            <p14:sldId id="267"/>
            <p14:sldId id="262"/>
            <p14:sldId id="272"/>
            <p14:sldId id="271"/>
            <p14:sldId id="266"/>
            <p14:sldId id="261"/>
            <p14:sldId id="264"/>
            <p14:sldId id="265"/>
            <p14:sldId id="268"/>
            <p14:sldId id="269"/>
            <p14:sldId id="270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756D"/>
    <a:srgbClr val="796E65"/>
    <a:srgbClr val="426DA9"/>
    <a:srgbClr val="25282A"/>
    <a:srgbClr val="D6D2C4"/>
    <a:srgbClr val="D2D75F"/>
    <a:srgbClr val="C3D7EE"/>
    <a:srgbClr val="796E79"/>
    <a:srgbClr val="DEDBD5"/>
    <a:srgbClr val="968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/>
    <p:restoredTop sz="94697"/>
  </p:normalViewPr>
  <p:slideViewPr>
    <p:cSldViewPr snapToGrid="0" snapToObjects="1">
      <p:cViewPr varScale="1">
        <p:scale>
          <a:sx n="143" d="100"/>
          <a:sy n="143" d="100"/>
        </p:scale>
        <p:origin x="16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4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375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Text 12PT</c:v>
                </c:pt>
                <c:pt idx="1">
                  <c:v>Text 12PT</c:v>
                </c:pt>
                <c:pt idx="2">
                  <c:v>Text 12PT</c:v>
                </c:pt>
                <c:pt idx="3">
                  <c:v>Text 12PT</c:v>
                </c:pt>
                <c:pt idx="4">
                  <c:v>Text 12PT</c:v>
                </c:pt>
                <c:pt idx="5">
                  <c:v>Text 12PT</c:v>
                </c:pt>
                <c:pt idx="6">
                  <c:v>Text 12PT</c:v>
                </c:pt>
                <c:pt idx="7">
                  <c:v>Text 12PT</c:v>
                </c:pt>
                <c:pt idx="8">
                  <c:v>Text 12PT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2-004C-9BA1-4910726E8C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6BE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Text 12PT</c:v>
                </c:pt>
                <c:pt idx="1">
                  <c:v>Text 12PT</c:v>
                </c:pt>
                <c:pt idx="2">
                  <c:v>Text 12PT</c:v>
                </c:pt>
                <c:pt idx="3">
                  <c:v>Text 12PT</c:v>
                </c:pt>
                <c:pt idx="4">
                  <c:v>Text 12PT</c:v>
                </c:pt>
                <c:pt idx="5">
                  <c:v>Text 12PT</c:v>
                </c:pt>
                <c:pt idx="6">
                  <c:v>Text 12PT</c:v>
                </c:pt>
                <c:pt idx="7">
                  <c:v>Text 12PT</c:v>
                </c:pt>
                <c:pt idx="8">
                  <c:v>Text 12PT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C702-004C-9BA1-4910726E8C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992660048"/>
        <c:axId val="-1992614192"/>
      </c:barChart>
      <c:catAx>
        <c:axId val="-199266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defRPr>
            </a:pPr>
            <a:endParaRPr lang="it-IT"/>
          </a:p>
        </c:txPr>
        <c:crossAx val="-1992614192"/>
        <c:crosses val="autoZero"/>
        <c:auto val="1"/>
        <c:lblAlgn val="ctr"/>
        <c:lblOffset val="100"/>
        <c:noMultiLvlLbl val="0"/>
      </c:catAx>
      <c:valAx>
        <c:axId val="-199261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defRPr>
            </a:pPr>
            <a:endParaRPr lang="it-IT"/>
          </a:p>
        </c:txPr>
        <c:crossAx val="-19926600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en-US" sz="1200" b="1" i="0" dirty="0">
                <a:solidFill>
                  <a:srgbClr val="25282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Chart Title 12PT</a:t>
            </a:r>
          </a:p>
        </c:rich>
      </c:tx>
      <c:layout>
        <c:manualLayout>
          <c:xMode val="edge"/>
          <c:yMode val="edge"/>
          <c:x val="5.3287325389772501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6DA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668-524A-8C90-EBA597B8041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668-524A-8C90-EBA597B8041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668-524A-8C90-EBA597B8041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668-524A-8C90-EBA597B80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>
                    <a:solidFill>
                      <a:srgbClr val="FFFFFF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Text 12PT</c:v>
                </c:pt>
                <c:pt idx="1">
                  <c:v>Text 12PT</c:v>
                </c:pt>
                <c:pt idx="2">
                  <c:v>Text 12PT</c:v>
                </c:pt>
                <c:pt idx="3">
                  <c:v>Text 12PT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68-524A-8C90-EBA597B804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528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668-524A-8C90-EBA597B8041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668-524A-8C90-EBA597B8041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668-524A-8C90-EBA597B8041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668-524A-8C90-EBA597B80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>
                    <a:solidFill>
                      <a:srgbClr val="FFFFFF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Text 12PT</c:v>
                </c:pt>
                <c:pt idx="1">
                  <c:v>Text 12PT</c:v>
                </c:pt>
                <c:pt idx="2">
                  <c:v>Text 12PT</c:v>
                </c:pt>
                <c:pt idx="3">
                  <c:v>Text 12PT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668-524A-8C90-EBA597B804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375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>
                    <a:solidFill>
                      <a:srgbClr val="FFFFFF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Text 12PT</c:v>
                </c:pt>
                <c:pt idx="1">
                  <c:v>Text 12PT</c:v>
                </c:pt>
                <c:pt idx="2">
                  <c:v>Text 12PT</c:v>
                </c:pt>
                <c:pt idx="3">
                  <c:v>Text 12PT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668-524A-8C90-EBA597B80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992568352"/>
        <c:axId val="-1992565648"/>
      </c:barChart>
      <c:catAx>
        <c:axId val="-199256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6C6C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defRPr>
            </a:pPr>
            <a:endParaRPr lang="it-IT"/>
          </a:p>
        </c:txPr>
        <c:crossAx val="-1992565648"/>
        <c:crosses val="autoZero"/>
        <c:auto val="1"/>
        <c:lblAlgn val="ctr"/>
        <c:lblOffset val="100"/>
        <c:noMultiLvlLbl val="0"/>
      </c:catAx>
      <c:valAx>
        <c:axId val="-1992565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C6C6C6"/>
              </a:solidFill>
              <a:round/>
            </a:ln>
            <a:effectLst/>
          </c:spPr>
        </c:majorGridlines>
        <c:title>
          <c:layout>
            <c:manualLayout>
              <c:xMode val="edge"/>
              <c:yMode val="edge"/>
              <c:x val="0.50125360706809596"/>
              <c:y val="0.91966009065125198"/>
            </c:manualLayout>
          </c:layout>
          <c:overlay val="0"/>
          <c:txPr>
            <a:bodyPr/>
            <a:lstStyle/>
            <a:p>
              <a:pPr>
                <a:defRPr sz="1200" b="1" i="0">
                  <a:latin typeface="Roboto Condensed" panose="02000000000000000000" pitchFamily="2" charset="0"/>
                  <a:ea typeface="Roboto Condensed" panose="02000000000000000000" pitchFamily="2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defRPr>
            </a:pPr>
            <a:endParaRPr lang="it-IT"/>
          </a:p>
        </c:txPr>
        <c:crossAx val="-199256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09845684293896"/>
          <c:y val="2.8814825754609999E-3"/>
          <c:w val="0.24142074530055599"/>
          <c:h val="7.7744068970668601E-2"/>
        </c:manualLayout>
      </c:layout>
      <c:overlay val="1"/>
      <c:txPr>
        <a:bodyPr/>
        <a:lstStyle/>
        <a:p>
          <a:pPr>
            <a:defRPr sz="1200" b="0" i="0">
              <a:latin typeface="Roboto Condensed" panose="02000000000000000000" pitchFamily="2" charset="0"/>
              <a:ea typeface="Roboto Condensed" panose="02000000000000000000" pitchFamily="2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 b="1" i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pPr>
            <a:r>
              <a:rPr lang="en-US" sz="1200" b="1" i="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Chart title 12PT</a:t>
            </a:r>
          </a:p>
        </c:rich>
      </c:tx>
      <c:layout>
        <c:manualLayout>
          <c:xMode val="edge"/>
          <c:yMode val="edge"/>
          <c:x val="0.24253749531308591"/>
          <c:y val="0.40494590417310666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8610798650168701E-3"/>
          <c:y val="0"/>
          <c:w val="0.66294469441320203"/>
          <c:h val="0.8607009942922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6E"/>
            </a:solidFill>
            <a:ln>
              <a:noFill/>
            </a:ln>
          </c:spPr>
          <c:dPt>
            <c:idx val="0"/>
            <c:bubble3D val="0"/>
            <c:spPr>
              <a:solidFill>
                <a:srgbClr val="426DA9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73-F14C-A4E5-3CBC95D59050}"/>
              </c:ext>
            </c:extLst>
          </c:dPt>
          <c:dPt>
            <c:idx val="1"/>
            <c:bubble3D val="0"/>
            <c:spPr>
              <a:solidFill>
                <a:srgbClr val="426DA9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73-F14C-A4E5-3CBC95D59050}"/>
              </c:ext>
            </c:extLst>
          </c:dPt>
          <c:dPt>
            <c:idx val="2"/>
            <c:bubble3D val="0"/>
            <c:spPr>
              <a:solidFill>
                <a:srgbClr val="426DA9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73-F14C-A4E5-3CBC95D59050}"/>
              </c:ext>
            </c:extLst>
          </c:dPt>
          <c:dPt>
            <c:idx val="3"/>
            <c:bubble3D val="0"/>
            <c:spPr>
              <a:solidFill>
                <a:srgbClr val="426D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73-F14C-A4E5-3CBC95D59050}"/>
              </c:ext>
            </c:extLst>
          </c:dPt>
          <c:dPt>
            <c:idx val="4"/>
            <c:bubble3D val="0"/>
            <c:spPr>
              <a:solidFill>
                <a:srgbClr val="426DA9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73-F14C-A4E5-3CBC95D59050}"/>
              </c:ext>
            </c:extLst>
          </c:dPt>
          <c:dPt>
            <c:idx val="5"/>
            <c:bubble3D val="0"/>
            <c:spPr>
              <a:solidFill>
                <a:srgbClr val="426DA9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D73-F14C-A4E5-3CBC95D590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>
                    <a:solidFill>
                      <a:srgbClr val="FFFFFF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4</c:v>
                </c:pt>
                <c:pt idx="5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D73-F14C-A4E5-3CBC95D59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71190476190476104"/>
          <c:y val="0.27337487373583802"/>
          <c:w val="0.221532995875516"/>
          <c:h val="0.334043982523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 b="1" i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pPr>
            <a:r>
              <a:rPr lang="en-US" sz="1200" b="1" i="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Chart title 12PT</a:t>
            </a:r>
          </a:p>
        </c:rich>
      </c:tx>
      <c:layout>
        <c:manualLayout>
          <c:xMode val="edge"/>
          <c:yMode val="edge"/>
          <c:x val="0.24969587259007753"/>
          <c:y val="0.40494590417310666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8610798650168701E-3"/>
          <c:y val="0"/>
          <c:w val="0.66294469441320203"/>
          <c:h val="0.8607009942922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309B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CF-C748-AE44-8A81853244D1}"/>
              </c:ext>
            </c:extLst>
          </c:dPt>
          <c:dPt>
            <c:idx val="1"/>
            <c:bubble3D val="0"/>
            <c:spPr>
              <a:solidFill>
                <a:srgbClr val="3855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CF-C748-AE44-8A81853244D1}"/>
              </c:ext>
            </c:extLst>
          </c:dPt>
          <c:dPt>
            <c:idx val="2"/>
            <c:bubble3D val="0"/>
            <c:spPr>
              <a:solidFill>
                <a:srgbClr val="F6BE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CF-C748-AE44-8A81853244D1}"/>
              </c:ext>
            </c:extLst>
          </c:dPt>
          <c:dPt>
            <c:idx val="3"/>
            <c:bubble3D val="0"/>
            <c:spPr>
              <a:solidFill>
                <a:srgbClr val="6530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CF-C748-AE44-8A81853244D1}"/>
              </c:ext>
            </c:extLst>
          </c:dPt>
          <c:dPt>
            <c:idx val="4"/>
            <c:bubble3D val="0"/>
            <c:spPr>
              <a:solidFill>
                <a:srgbClr val="DA29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CF-C748-AE44-8A81853244D1}"/>
              </c:ext>
            </c:extLst>
          </c:dPt>
          <c:dPt>
            <c:idx val="5"/>
            <c:bubble3D val="0"/>
            <c:spPr>
              <a:solidFill>
                <a:srgbClr val="63666A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CF-C748-AE44-8A81853244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>
                    <a:solidFill>
                      <a:srgbClr val="FFFFFF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4</c:v>
                </c:pt>
                <c:pt idx="5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CF-C748-AE44-8A8185324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90476190476104"/>
          <c:y val="0.27337487373583802"/>
          <c:w val="0.221532995875516"/>
          <c:h val="0.334043982523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66894-2985-6E4C-B3D9-6104DFE1B7C7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57C51-8D02-B443-AB64-1B2B9BC943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91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57C51-8D02-B443-AB64-1B2B9BC9435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44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A43009-C779-A246-98F1-6087676E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50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EDB60ED-C1C9-4746-8C0E-06A64DAC0B6A}" type="datetimeFigureOut">
              <a:rPr lang="it-IT" smtClean="0"/>
              <a:pPr/>
              <a:t>16/05/23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0A3663-76E2-2B4E-B995-970C9AEB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88CA8-D35E-4D43-B092-D01771B2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CE276200-48C2-1D46-8C5D-0ECA4C4F752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633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436D9-BE7C-8242-80C0-01B705C5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6C9E46-CA5D-3F41-ADC8-CD9E5E55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87018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300B1-6B31-B840-8028-05CB45C6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62BAC8-C4E1-2A43-B6C7-2D624AD6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F17C18-52C7-E649-B03C-3ABE98C1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98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66C34B-6C76-EF44-BC27-AE66A777F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56F58A-E0A0-DD4D-8E41-D5B3FCCE3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A03B79-ED20-1D41-961D-9BC00EE7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28A8C0-5915-2443-AE9C-688EE254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3D01FD-5802-0D4B-A642-E4B252A7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99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6D0CC2-CE7E-AF42-9FE8-778ABCC3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A0B5A8-B279-9040-9555-E91A70A4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643278" cy="276999"/>
          </a:xfrm>
          <a:prstGeom prst="rect">
            <a:avLst/>
          </a:prstGeom>
        </p:spPr>
        <p:txBody>
          <a:bodyPr/>
          <a:lstStyle/>
          <a:p>
            <a:fld id="{E876CF56-539D-0841-907B-A28650381806}" type="datetime1">
              <a:rPr lang="en-GB" smtClean="0"/>
              <a:pPr/>
              <a:t>16/05/2023</a:t>
            </a:fld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BC9337-B529-6144-9C17-49FC4F5B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2000" cy="1538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footer 10PT. Please add the relevant country to the footer.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C9DDD6-05CC-D44D-91BA-BC9EFB50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82892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75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A43009-C779-A246-98F1-6087676E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50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EDB60ED-C1C9-4746-8C0E-06A64DAC0B6A}" type="datetimeFigureOut">
              <a:rPr lang="it-IT" smtClean="0"/>
              <a:pPr/>
              <a:t>16/05/23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0A3663-76E2-2B4E-B995-970C9AEB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88CA8-D35E-4D43-B092-D01771B2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CE276200-48C2-1D46-8C5D-0ECA4C4F752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460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2FA06-B1B4-644A-AE16-E98A5012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1" y="500062"/>
            <a:ext cx="8143568" cy="132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831677-6346-164D-8C3A-1DBE415F1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1825625"/>
            <a:ext cx="8701800" cy="4351338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9439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EEA74-179B-5845-9358-9FB6AF2D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0F5C88-2F29-8F4D-9A41-22F19E81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80A344-3C1D-4B4B-B47C-45C390FB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362369-00A9-F341-8850-539C1BA5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410875-5D38-8244-B2E9-9CD3DE7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52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83299E-341A-6E40-8755-8AA696B0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FC0A58-E8A3-7243-9371-80F6AAA91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C6ADBA-F84B-E147-AD5F-1A42AE60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F6B396-1C13-3E48-A75E-BDC0133A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02BD1B-B655-264C-8D98-7D5EF808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5427D9-57F9-794A-8B6A-DC6FD5C5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12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B5189-4CD8-8C47-9FEE-7FE125DB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0950BF-9E43-9F49-B42A-D41BC8BA8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863066-93D1-2847-AC6F-377E9DEE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41B6A17-6816-8646-B768-FB5FB394A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FD4023-7BDF-FB4B-B4E8-475177E47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CB7EE2-4435-884D-887F-86F8F89E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752592-24FC-5B4E-ADE1-446C9749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FAFD3D-03C8-4741-824A-F4D801F0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643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F9107-CD5C-B845-8A34-540F5733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F500C3-08F6-A343-8D85-F3DF54DF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FE6C5F-0026-6E45-94C2-2BE08330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8B282C-06D9-7F47-9B47-35771BD4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11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48A33E-D2D2-874E-9DC4-48AE9EC1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AE714D-B9B8-C441-9293-BE5F2DE0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6E1148-DAC8-AE4F-AAC3-B42A1D85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39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2FA06-B1B4-644A-AE16-E98A5012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1" y="500062"/>
            <a:ext cx="8143568" cy="132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831677-6346-164D-8C3A-1DBE415F1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1825625"/>
            <a:ext cx="8701800" cy="4351338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45089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198D54-4EB1-864B-93D5-B9CB90E8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244EAF-C766-D14F-AD5C-A300B90E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4AF938-15C3-814B-9412-D9F7DED97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0132A2-DD35-0143-B494-1FBC7B9B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94118E-5E09-0148-AA32-8178784E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013D10-3E2A-E24B-B697-954EA274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140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CDCDDC-ACE2-184A-A79C-E53FC177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625634-5046-0147-B636-C0B73E619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69CF92-FA28-8145-A317-12EC85DF2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65D4CF-5180-2F4E-A279-3E937C4F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5883A7-E177-4A4F-AAD3-061B5590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01C6EE-F9E2-A442-BD42-0C5AE769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229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436D9-BE7C-8242-80C0-01B705C5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6C9E46-CA5D-3F41-ADC8-CD9E5E55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87018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300B1-6B31-B840-8028-05CB45C6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62BAC8-C4E1-2A43-B6C7-2D624AD6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F17C18-52C7-E649-B03C-3ABE98C1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832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66C34B-6C76-EF44-BC27-AE66A777F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56F58A-E0A0-DD4D-8E41-D5B3FCCE3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A03B79-ED20-1D41-961D-9BC00EE7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28A8C0-5915-2443-AE9C-688EE254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3D01FD-5802-0D4B-A642-E4B252A7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605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6D0CC2-CE7E-AF42-9FE8-778ABCC3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A0B5A8-B279-9040-9555-E91A70A4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643278" cy="276999"/>
          </a:xfrm>
          <a:prstGeom prst="rect">
            <a:avLst/>
          </a:prstGeom>
        </p:spPr>
        <p:txBody>
          <a:bodyPr/>
          <a:lstStyle/>
          <a:p>
            <a:fld id="{E876CF56-539D-0841-907B-A28650381806}" type="datetime1">
              <a:rPr lang="en-GB" smtClean="0"/>
              <a:pPr/>
              <a:t>16/05/2023</a:t>
            </a:fld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BC9337-B529-6144-9C17-49FC4F5B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2000" cy="1538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footer 10PT. Please add the relevant country to the footer.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C9DDD6-05CC-D44D-91BA-BC9EFB50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82892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870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A43009-C779-A246-98F1-6087676E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0A3663-76E2-2B4E-B995-970C9AEB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88CA8-D35E-4D43-B092-D01771B2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311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2FA06-B1B4-644A-AE16-E98A5012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831677-6346-164D-8C3A-1DBE415F1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018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8C20AF-8792-794D-86AF-87D030CA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B49530-77C0-A841-A787-1F76AA9D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D29A-ECC5-E94A-A99F-116AF123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108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EEA74-179B-5845-9358-9FB6AF2D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0F5C88-2F29-8F4D-9A41-22F19E81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80A344-3C1D-4B4B-B47C-45C390FB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362369-00A9-F341-8850-539C1BA5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410875-5D38-8244-B2E9-9CD3DE7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54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83299E-341A-6E40-8755-8AA696B0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FC0A58-E8A3-7243-9371-80F6AAA91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C6ADBA-F84B-E147-AD5F-1A42AE60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F6B396-1C13-3E48-A75E-BDC0133A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02BD1B-B655-264C-8D98-7D5EF808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5427D9-57F9-794A-8B6A-DC6FD5C5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605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B5189-4CD8-8C47-9FEE-7FE125DB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0950BF-9E43-9F49-B42A-D41BC8BA8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863066-93D1-2847-AC6F-377E9DEE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41B6A17-6816-8646-B768-FB5FB394A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FD4023-7BDF-FB4B-B4E8-475177E47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CB7EE2-4435-884D-887F-86F8F89E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752592-24FC-5B4E-ADE1-446C9749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FAFD3D-03C8-4741-824A-F4D801F0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62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EEA74-179B-5845-9358-9FB6AF2D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0F5C88-2F29-8F4D-9A41-22F19E81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80A344-3C1D-4B4B-B47C-45C390FB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362369-00A9-F341-8850-539C1BA5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410875-5D38-8244-B2E9-9CD3DE7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501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F9107-CD5C-B845-8A34-540F5733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F500C3-08F6-A343-8D85-F3DF54DF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FE6C5F-0026-6E45-94C2-2BE08330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8B282C-06D9-7F47-9B47-35771BD4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992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48A33E-D2D2-874E-9DC4-48AE9EC1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AE714D-B9B8-C441-9293-BE5F2DE0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6E1148-DAC8-AE4F-AAC3-B42A1D85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474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198D54-4EB1-864B-93D5-B9CB90E8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244EAF-C766-D14F-AD5C-A300B90E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4AF938-15C3-814B-9412-D9F7DED97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0132A2-DD35-0143-B494-1FBC7B9B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94118E-5E09-0148-AA32-8178784E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013D10-3E2A-E24B-B697-954EA274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160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CDCDDC-ACE2-184A-A79C-E53FC177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625634-5046-0147-B636-C0B73E619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69CF92-FA28-8145-A317-12EC85DF2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65D4CF-5180-2F4E-A279-3E937C4F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5883A7-E177-4A4F-AAD3-061B5590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01C6EE-F9E2-A442-BD42-0C5AE769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522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436D9-BE7C-8242-80C0-01B705C5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6C9E46-CA5D-3F41-ADC8-CD9E5E55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87018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300B1-6B31-B840-8028-05CB45C6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62BAC8-C4E1-2A43-B6C7-2D624AD6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F17C18-52C7-E649-B03C-3ABE98C1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67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66C34B-6C76-EF44-BC27-AE66A777F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56F58A-E0A0-DD4D-8E41-D5B3FCCE3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A03B79-ED20-1D41-961D-9BC00EE7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28A8C0-5915-2443-AE9C-688EE254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3D01FD-5802-0D4B-A642-E4B252A7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427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6D0CC2-CE7E-AF42-9FE8-778ABCC3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A0B5A8-B279-9040-9555-E91A70A4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19" y="3933007"/>
            <a:ext cx="1643278" cy="276999"/>
          </a:xfrm>
          <a:prstGeom prst="rect">
            <a:avLst/>
          </a:prstGeom>
        </p:spPr>
        <p:txBody>
          <a:bodyPr/>
          <a:lstStyle/>
          <a:p>
            <a:fld id="{E876CF56-539D-0841-907B-A28650381806}" type="datetime1">
              <a:rPr lang="en-GB" smtClean="0"/>
              <a:pPr/>
              <a:t>16/05/2023</a:t>
            </a:fld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BC9337-B529-6144-9C17-49FC4F5B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9118120" cy="1538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footer 10PT. Please add the relevant country to the footer.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C9DDD6-05CC-D44D-91BA-BC9EFB50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82892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978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C6A5A5-7FAA-A04C-944B-2EF773D9C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A5D079-4D36-F345-A101-DDC5F46DE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06D818-AE3E-7A47-A96F-75478F37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D2B2D-CA04-A945-AFC3-1FA0E778F14C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96F616-3E8F-D141-8A60-9116D7FC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332E4D-E773-914D-9417-E79D62AF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9879B-E01B-E746-A152-3143CD3A1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204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122A5-CAA7-FC43-99D5-55C986FC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E9F9C0-4F5A-1F44-A120-A8067695D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546E9E-100E-4A4A-B26D-C3BB48B4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D2B2D-CA04-A945-AFC3-1FA0E778F14C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5073B1-DD0F-B240-8F39-A7F5708A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B363C7-3509-6140-8ABA-09BE7F30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9879B-E01B-E746-A152-3143CD3A1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504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BAEE1F-3525-6742-9A88-FC32A8F3B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CB324B-0DD9-CB4F-B18C-535792CAD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7C9626-156D-C948-AC24-A165958C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D2B2D-CA04-A945-AFC3-1FA0E778F14C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3C47DC-CAC0-9748-B9A5-E7DB2B54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531EE6-021F-274A-85B1-809A29C9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9879B-E01B-E746-A152-3143CD3A1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98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83299E-341A-6E40-8755-8AA696B0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FC0A58-E8A3-7243-9371-80F6AAA91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C6ADBA-F84B-E147-AD5F-1A42AE60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F6B396-1C13-3E48-A75E-BDC0133A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02BD1B-B655-264C-8D98-7D5EF808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5427D9-57F9-794A-8B6A-DC6FD5C5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0873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5DDD08-DD24-6840-B467-069D13BC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064AED-F4D2-EE4F-B0DA-5FA05212E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DC36B7-9A7A-404D-994B-A7376AD56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0B37DA-B35A-9946-80DF-F22BEF72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D2B2D-CA04-A945-AFC3-1FA0E778F14C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2F0E69-7DBC-0E48-B7BD-F7B0C8EE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935100-50BE-A24F-8A60-948FE797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9879B-E01B-E746-A152-3143CD3A1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644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8BEEB-B392-8545-BC88-15FDCB17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9A0A24-5A46-7C4D-842C-6EA34BE07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A88EDF-3BFA-344F-8219-D06D2D92F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AAB6BE-C198-3442-A5D5-374E02F25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AB6238-2BB3-F645-9169-6BE2AA5AF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D3B8D2F-063D-5C45-BF47-FA99E898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D2B2D-CA04-A945-AFC3-1FA0E778F14C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8CF91D-1FC5-EC49-B1A3-5992FCBA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8737321-F173-0C48-A600-ADF65261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9879B-E01B-E746-A152-3143CD3A1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40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A109D6-23EF-304B-9B57-632316F7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BDEEEC-94A1-1C4D-B613-FDEAF058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D2B2D-CA04-A945-AFC3-1FA0E778F14C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3FEB9-A584-9A47-96B3-492E894B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680657-8390-DB4E-AFDE-A1CB5C66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9879B-E01B-E746-A152-3143CD3A1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309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0D9469-513C-BE44-9711-CD0B9C05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D2B2D-CA04-A945-AFC3-1FA0E778F14C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E3474A-E349-F341-9C98-9298813A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567078-40F1-4B4F-94E6-FEDFC3B8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9879B-E01B-E746-A152-3143CD3A1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849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0D28B6-C74D-FF4B-953F-B67397F0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CBD6C3-98C2-C34B-B51C-14F77124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91E93D-2F69-874C-A3A5-34F30C978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AA2187-FBB7-4D41-A39A-356697DA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D2B2D-CA04-A945-AFC3-1FA0E778F14C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18E62F-3E1B-8543-93CB-A33570F2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89F3BC-A29A-C849-A5AA-9121C8B3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9879B-E01B-E746-A152-3143CD3A1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437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6FB34A-2BA0-2A45-8180-57943E8C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69B59A-A55F-E243-8D9E-9895F30D5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2FA8D6-77DA-6743-A300-263824711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EE156B-EF6D-9146-9EB9-065CD44F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D2B2D-CA04-A945-AFC3-1FA0E778F14C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295722-484B-6848-8096-D5953C79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2789E7-C97F-A446-A631-57847DE8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9879B-E01B-E746-A152-3143CD3A1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568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9B53E6-F7DA-7E4F-AC7F-25CDD706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03DDC0-1E9B-EA46-90B6-A6B831B9A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75D62E-3958-FD42-8756-3AE19BF8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D2B2D-CA04-A945-AFC3-1FA0E778F14C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41334C-422E-D744-8651-0A2096AA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DFDD3A-B31A-1B4A-812C-E0762EAA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9879B-E01B-E746-A152-3143CD3A1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319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977EF03-351F-FF47-8A51-833B6FAF2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95864E-7CE5-814A-ABD1-F5DF6D0BD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0EED71-82A9-4D46-824F-A37ED52A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D2B2D-CA04-A945-AFC3-1FA0E778F14C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3ECEB1-6DFA-5A48-BFC3-980311A1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7AE24B-2D0A-3F4D-9C0C-D4BD6064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9879B-E01B-E746-A152-3143CD3A1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197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A43009-C779-A246-98F1-6087676E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0A3663-76E2-2B4E-B995-970C9AEB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88CA8-D35E-4D43-B092-D01771B2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750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2FA06-B1B4-644A-AE16-E98A5012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831677-6346-164D-8C3A-1DBE415F1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018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8C20AF-8792-794D-86AF-87D030CA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B49530-77C0-A841-A787-1F76AA9D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D29A-ECC5-E94A-A99F-116AF123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49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B5189-4CD8-8C47-9FEE-7FE125DB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0950BF-9E43-9F49-B42A-D41BC8BA8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863066-93D1-2847-AC6F-377E9DEE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41B6A17-6816-8646-B768-FB5FB394A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FD4023-7BDF-FB4B-B4E8-475177E47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CB7EE2-4435-884D-887F-86F8F89E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752592-24FC-5B4E-ADE1-446C9749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FAFD3D-03C8-4741-824A-F4D801F0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362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EEA74-179B-5845-9358-9FB6AF2D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0F5C88-2F29-8F4D-9A41-22F19E81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80A344-3C1D-4B4B-B47C-45C390FB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362369-00A9-F341-8850-539C1BA5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410875-5D38-8244-B2E9-9CD3DE7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856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83299E-341A-6E40-8755-8AA696B0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FC0A58-E8A3-7243-9371-80F6AAA91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C6ADBA-F84B-E147-AD5F-1A42AE60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F6B396-1C13-3E48-A75E-BDC0133A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02BD1B-B655-264C-8D98-7D5EF808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5427D9-57F9-794A-8B6A-DC6FD5C5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206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B5189-4CD8-8C47-9FEE-7FE125DB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0950BF-9E43-9F49-B42A-D41BC8BA8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863066-93D1-2847-AC6F-377E9DEE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41B6A17-6816-8646-B768-FB5FB394A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FD4023-7BDF-FB4B-B4E8-475177E47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CB7EE2-4435-884D-887F-86F8F89E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752592-24FC-5B4E-ADE1-446C9749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FAFD3D-03C8-4741-824A-F4D801F0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120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F9107-CD5C-B845-8A34-540F5733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F500C3-08F6-A343-8D85-F3DF54DF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FE6C5F-0026-6E45-94C2-2BE08330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8B282C-06D9-7F47-9B47-35771BD4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945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48A33E-D2D2-874E-9DC4-48AE9EC1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AE714D-B9B8-C441-9293-BE5F2DE0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6E1148-DAC8-AE4F-AAC3-B42A1D85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3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198D54-4EB1-864B-93D5-B9CB90E8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244EAF-C766-D14F-AD5C-A300B90E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4AF938-15C3-814B-9412-D9F7DED97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0132A2-DD35-0143-B494-1FBC7B9B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94118E-5E09-0148-AA32-8178784E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013D10-3E2A-E24B-B697-954EA274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3793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CDCDDC-ACE2-184A-A79C-E53FC177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625634-5046-0147-B636-C0B73E619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69CF92-FA28-8145-A317-12EC85DF2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65D4CF-5180-2F4E-A279-3E937C4F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5883A7-E177-4A4F-AAD3-061B5590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01C6EE-F9E2-A442-BD42-0C5AE769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0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436D9-BE7C-8242-80C0-01B705C5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6C9E46-CA5D-3F41-ADC8-CD9E5E55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87018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300B1-6B31-B840-8028-05CB45C6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62BAC8-C4E1-2A43-B6C7-2D624AD6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F17C18-52C7-E649-B03C-3ABE98C1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062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66C34B-6C76-EF44-BC27-AE66A777F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56F58A-E0A0-DD4D-8E41-D5B3FCCE3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A03B79-ED20-1D41-961D-9BC00EE7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28A8C0-5915-2443-AE9C-688EE254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3D01FD-5802-0D4B-A642-E4B252A7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177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6D0CC2-CE7E-AF42-9FE8-778ABCC3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A0B5A8-B279-9040-9555-E91A70A4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19" y="3933007"/>
            <a:ext cx="1643278" cy="276999"/>
          </a:xfrm>
          <a:prstGeom prst="rect">
            <a:avLst/>
          </a:prstGeom>
        </p:spPr>
        <p:txBody>
          <a:bodyPr/>
          <a:lstStyle/>
          <a:p>
            <a:fld id="{E876CF56-539D-0841-907B-A28650381806}" type="datetime1">
              <a:rPr lang="en-GB" smtClean="0"/>
              <a:pPr/>
              <a:t>16/05/2023</a:t>
            </a:fld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BC9337-B529-6144-9C17-49FC4F5B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9118120" cy="1538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footer 10PT. Please add the relevant country to the footer.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C9DDD6-05CC-D44D-91BA-BC9EFB50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82892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5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F9107-CD5C-B845-8A34-540F5733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F500C3-08F6-A343-8D85-F3DF54DF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FE6C5F-0026-6E45-94C2-2BE08330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8B282C-06D9-7F47-9B47-35771BD4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3221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A43009-C779-A246-98F1-6087676E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0A3663-76E2-2B4E-B995-970C9AEB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88CA8-D35E-4D43-B092-D01771B2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41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2FA06-B1B4-644A-AE16-E98A5012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831677-6346-164D-8C3A-1DBE415F1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018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8C20AF-8792-794D-86AF-87D030CA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B49530-77C0-A841-A787-1F76AA9D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D29A-ECC5-E94A-A99F-116AF123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574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EEA74-179B-5845-9358-9FB6AF2D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0F5C88-2F29-8F4D-9A41-22F19E81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80A344-3C1D-4B4B-B47C-45C390FB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362369-00A9-F341-8850-539C1BA5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410875-5D38-8244-B2E9-9CD3DE7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729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83299E-341A-6E40-8755-8AA696B0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FC0A58-E8A3-7243-9371-80F6AAA91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C6ADBA-F84B-E147-AD5F-1A42AE60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F6B396-1C13-3E48-A75E-BDC0133A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02BD1B-B655-264C-8D98-7D5EF808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5427D9-57F9-794A-8B6A-DC6FD5C5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038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B5189-4CD8-8C47-9FEE-7FE125DB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0950BF-9E43-9F49-B42A-D41BC8BA8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863066-93D1-2847-AC6F-377E9DEE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41B6A17-6816-8646-B768-FB5FB394A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FD4023-7BDF-FB4B-B4E8-475177E47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CB7EE2-4435-884D-887F-86F8F89E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752592-24FC-5B4E-ADE1-446C9749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FAFD3D-03C8-4741-824A-F4D801F0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30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F9107-CD5C-B845-8A34-540F5733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F500C3-08F6-A343-8D85-F3DF54DF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FE6C5F-0026-6E45-94C2-2BE08330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8B282C-06D9-7F47-9B47-35771BD4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0368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48A33E-D2D2-874E-9DC4-48AE9EC1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AE714D-B9B8-C441-9293-BE5F2DE0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6E1148-DAC8-AE4F-AAC3-B42A1D85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603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198D54-4EB1-864B-93D5-B9CB90E8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244EAF-C766-D14F-AD5C-A300B90E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4AF938-15C3-814B-9412-D9F7DED97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0132A2-DD35-0143-B494-1FBC7B9B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94118E-5E09-0148-AA32-8178784E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013D10-3E2A-E24B-B697-954EA274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6422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CDCDDC-ACE2-184A-A79C-E53FC177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625634-5046-0147-B636-C0B73E619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69CF92-FA28-8145-A317-12EC85DF2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65D4CF-5180-2F4E-A279-3E937C4F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5883A7-E177-4A4F-AAD3-061B5590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01C6EE-F9E2-A442-BD42-0C5AE769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46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436D9-BE7C-8242-80C0-01B705C5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18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6C9E46-CA5D-3F41-ADC8-CD9E5E55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87018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300B1-6B31-B840-8028-05CB45C6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62BAC8-C4E1-2A43-B6C7-2D624AD6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F17C18-52C7-E649-B03C-3ABE98C1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7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48A33E-D2D2-874E-9DC4-48AE9EC1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AE714D-B9B8-C441-9293-BE5F2DE0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6E1148-DAC8-AE4F-AAC3-B42A1D85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3953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66C34B-6C76-EF44-BC27-AE66A777F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56F58A-E0A0-DD4D-8E41-D5B3FCCE3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A03B79-ED20-1D41-961D-9BC00EE7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28A8C0-5915-2443-AE9C-688EE254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3D01FD-5802-0D4B-A642-E4B252A7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289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6D0CC2-CE7E-AF42-9FE8-778ABCC3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A0B5A8-B279-9040-9555-E91A70A4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19" y="3933007"/>
            <a:ext cx="1643278" cy="276999"/>
          </a:xfrm>
          <a:prstGeom prst="rect">
            <a:avLst/>
          </a:prstGeom>
        </p:spPr>
        <p:txBody>
          <a:bodyPr/>
          <a:lstStyle/>
          <a:p>
            <a:fld id="{E876CF56-539D-0841-907B-A28650381806}" type="datetime1">
              <a:rPr lang="en-GB" smtClean="0"/>
              <a:pPr/>
              <a:t>16/05/2023</a:t>
            </a:fld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BC9337-B529-6144-9C17-49FC4F5B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9118120" cy="1538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footer 10PT. Please add the relevant country to the footer.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C9DDD6-05CC-D44D-91BA-BC9EFB50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82892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06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198D54-4EB1-864B-93D5-B9CB90E8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244EAF-C766-D14F-AD5C-A300B90E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4AF938-15C3-814B-9412-D9F7DED97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0132A2-DD35-0143-B494-1FBC7B9B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94118E-5E09-0148-AA32-8178784E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013D10-3E2A-E24B-B697-954EA274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62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CDCDDC-ACE2-184A-A79C-E53FC177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625634-5046-0147-B636-C0B73E619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69CF92-FA28-8145-A317-12EC85DF2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65D4CF-5180-2F4E-A279-3E937C4F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B60ED-C1C9-4746-8C0E-06A64DAC0B6A}" type="datetimeFigureOut">
              <a:rPr lang="it-IT" smtClean="0"/>
              <a:t>16/05/23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5883A7-E177-4A4F-AAD3-061B5590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01C6EE-F9E2-A442-BD42-0C5AE769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76200-48C2-1D46-8C5D-0ECA4C4F7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08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65">
            <a:extLst>
              <a:ext uri="{FF2B5EF4-FFF2-40B4-BE49-F238E27FC236}">
                <a16:creationId xmlns:a16="http://schemas.microsoft.com/office/drawing/2014/main" id="{FE6497AB-AD3F-544A-8746-91ADFE465199}"/>
              </a:ext>
            </a:extLst>
          </p:cNvPr>
          <p:cNvSpPr/>
          <p:nvPr userDrawn="1"/>
        </p:nvSpPr>
        <p:spPr>
          <a:xfrm>
            <a:off x="753035" y="6001789"/>
            <a:ext cx="10685928" cy="856211"/>
          </a:xfrm>
          <a:prstGeom prst="rect">
            <a:avLst/>
          </a:prstGeom>
          <a:solidFill>
            <a:srgbClr val="796E79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8" name="Connettore 1 67">
            <a:extLst>
              <a:ext uri="{FF2B5EF4-FFF2-40B4-BE49-F238E27FC236}">
                <a16:creationId xmlns:a16="http://schemas.microsoft.com/office/drawing/2014/main" id="{EECCF47C-FD95-8C4A-81DB-194B0868432E}"/>
              </a:ext>
            </a:extLst>
          </p:cNvPr>
          <p:cNvCxnSpPr>
            <a:cxnSpLocks/>
          </p:cNvCxnSpPr>
          <p:nvPr userDrawn="1"/>
        </p:nvCxnSpPr>
        <p:spPr>
          <a:xfrm flipH="1">
            <a:off x="753036" y="1731082"/>
            <a:ext cx="705298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2ACF1290-02A7-7343-B41F-8D1EF054C84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23044" y="636656"/>
            <a:ext cx="0" cy="1094426"/>
          </a:xfrm>
          <a:prstGeom prst="line">
            <a:avLst/>
          </a:prstGeom>
          <a:ln w="38100">
            <a:solidFill>
              <a:srgbClr val="426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05248ECA-2BFA-614E-A69D-342AEDB2BE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728" y="636656"/>
            <a:ext cx="3065931" cy="11163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A04287F-9F44-2040-A352-4218C88668B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5" y="6066714"/>
            <a:ext cx="3807229" cy="7912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52DEAA-AC8A-CCEA-C5D6-AC45A3594B1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615486" y="6125716"/>
            <a:ext cx="4632858" cy="6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Connettore 1 67">
            <a:extLst>
              <a:ext uri="{FF2B5EF4-FFF2-40B4-BE49-F238E27FC236}">
                <a16:creationId xmlns:a16="http://schemas.microsoft.com/office/drawing/2014/main" id="{EECCF47C-FD95-8C4A-81DB-194B0868432E}"/>
              </a:ext>
            </a:extLst>
          </p:cNvPr>
          <p:cNvCxnSpPr>
            <a:cxnSpLocks/>
          </p:cNvCxnSpPr>
          <p:nvPr userDrawn="1"/>
        </p:nvCxnSpPr>
        <p:spPr>
          <a:xfrm flipH="1">
            <a:off x="753036" y="1731082"/>
            <a:ext cx="705298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2ACF1290-02A7-7343-B41F-8D1EF054C84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23044" y="636656"/>
            <a:ext cx="0" cy="1094426"/>
          </a:xfrm>
          <a:prstGeom prst="line">
            <a:avLst/>
          </a:prstGeom>
          <a:ln w="38100">
            <a:solidFill>
              <a:srgbClr val="426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05248ECA-2BFA-614E-A69D-342AEDB2BE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728" y="636656"/>
            <a:ext cx="3065931" cy="11163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55A69BB-03AF-3BD4-B763-08226A59AE8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3035" y="6001616"/>
            <a:ext cx="10690530" cy="8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D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39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6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52369E7-FC04-8E4E-969B-EC3E6C6482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73" y="4327374"/>
            <a:ext cx="6639324" cy="263545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68EC0A7-DA65-C943-B80D-F3910A232E0B}"/>
              </a:ext>
            </a:extLst>
          </p:cNvPr>
          <p:cNvSpPr/>
          <p:nvPr userDrawn="1"/>
        </p:nvSpPr>
        <p:spPr>
          <a:xfrm>
            <a:off x="753035" y="0"/>
            <a:ext cx="10685928" cy="681318"/>
          </a:xfrm>
          <a:prstGeom prst="rect">
            <a:avLst/>
          </a:prstGeom>
          <a:solidFill>
            <a:srgbClr val="796E79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A4E204E-AA27-3648-8463-6968C865DB2B}"/>
              </a:ext>
            </a:extLst>
          </p:cNvPr>
          <p:cNvSpPr/>
          <p:nvPr userDrawn="1"/>
        </p:nvSpPr>
        <p:spPr>
          <a:xfrm>
            <a:off x="753035" y="6001789"/>
            <a:ext cx="10685928" cy="856211"/>
          </a:xfrm>
          <a:prstGeom prst="rect">
            <a:avLst/>
          </a:prstGeom>
          <a:solidFill>
            <a:srgbClr val="796E79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CA6916-B0B1-F44A-ADA4-7FFBB752774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728" y="636656"/>
            <a:ext cx="3065931" cy="11163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13D240A-AC6D-C847-AE3E-F828EB223D5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5" y="6066714"/>
            <a:ext cx="3807229" cy="79128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D4FFAE5-7C93-28E3-1630-051994426D5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799750" y="6165073"/>
            <a:ext cx="4527856" cy="5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0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22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IG-anasb.i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20DC2CC-3AC5-A448-862C-228C3DC9E9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92" y="592932"/>
            <a:ext cx="5499477" cy="1142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ABE86D-0F07-D643-90E7-051AD2BCBC97}"/>
              </a:ext>
            </a:extLst>
          </p:cNvPr>
          <p:cNvSpPr txBox="1">
            <a:spLocks/>
          </p:cNvSpPr>
          <p:nvPr/>
        </p:nvSpPr>
        <p:spPr>
          <a:xfrm>
            <a:off x="762000" y="2467542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b="0" dirty="0">
                <a:solidFill>
                  <a:srgbClr val="796E7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BIG Power Point Template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3F1976DA-D2D4-5841-A595-2C21FBDA3BF5}"/>
              </a:ext>
            </a:extLst>
          </p:cNvPr>
          <p:cNvSpPr txBox="1">
            <a:spLocks/>
          </p:cNvSpPr>
          <p:nvPr/>
        </p:nvSpPr>
        <p:spPr>
          <a:xfrm>
            <a:off x="762000" y="3301778"/>
            <a:ext cx="1963272" cy="295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15/05/2023</a:t>
            </a:r>
            <a:endParaRPr lang="en-US" dirty="0">
              <a:solidFill>
                <a:srgbClr val="796E7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6565F9BE-E100-A14A-AE84-C96C411B1669}"/>
              </a:ext>
            </a:extLst>
          </p:cNvPr>
          <p:cNvSpPr txBox="1">
            <a:spLocks/>
          </p:cNvSpPr>
          <p:nvPr/>
        </p:nvSpPr>
        <p:spPr>
          <a:xfrm>
            <a:off x="2321860" y="3301778"/>
            <a:ext cx="1963272" cy="295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Versione</a:t>
            </a:r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2.0</a:t>
            </a:r>
            <a:endParaRPr lang="en-US" dirty="0">
              <a:solidFill>
                <a:srgbClr val="796E7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89A7D7-BDC5-D242-A18A-B725E268E363}"/>
              </a:ext>
            </a:extLst>
          </p:cNvPr>
          <p:cNvSpPr txBox="1">
            <a:spLocks/>
          </p:cNvSpPr>
          <p:nvPr/>
        </p:nvSpPr>
        <p:spPr>
          <a:xfrm>
            <a:off x="-3811587" y="853440"/>
            <a:ext cx="838200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Footer Roboto condensed Light 10PT.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6287A3-A484-5945-AA66-8EFB2B49E92C}"/>
              </a:ext>
            </a:extLst>
          </p:cNvPr>
          <p:cNvSpPr txBox="1">
            <a:spLocks/>
          </p:cNvSpPr>
          <p:nvPr/>
        </p:nvSpPr>
        <p:spPr>
          <a:xfrm>
            <a:off x="761999" y="5803216"/>
            <a:ext cx="1649506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30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13997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E6A41D42-8A26-A442-B0BD-07095C6D6498}"/>
              </a:ext>
            </a:extLst>
          </p:cNvPr>
          <p:cNvSpPr txBox="1">
            <a:spLocks/>
          </p:cNvSpPr>
          <p:nvPr/>
        </p:nvSpPr>
        <p:spPr>
          <a:xfrm>
            <a:off x="676508" y="2333950"/>
            <a:ext cx="8790222" cy="3125356"/>
          </a:xfrm>
          <a:prstGeom prst="rect">
            <a:avLst/>
          </a:prstGeom>
        </p:spPr>
        <p:txBody>
          <a:bodyPr numCol="2" spcCol="54000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algn="l">
              <a:buClr>
                <a:srgbClr val="008080"/>
              </a:buClr>
            </a:pPr>
            <a:r>
              <a:rPr lang="it-IT" sz="2000" kern="0" dirty="0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Esempio 2 colonne</a:t>
            </a:r>
          </a:p>
          <a:p>
            <a:pPr marL="295275" indent="-285750" algn="l">
              <a:buClr>
                <a:srgbClr val="83756D"/>
              </a:buClr>
              <a:buBlip>
                <a:blip r:embed="rId2"/>
              </a:buBlip>
            </a:pP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Interdum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volgus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rectum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videt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est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ubi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peccat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 Si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veteres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ita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miratur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laudatque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poetas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ut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nihil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anteferat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nihil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illis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comparet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errat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 Si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quaedam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nimis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antique, si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peraque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dure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dicere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credit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eos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ignave multa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fatetur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et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sapit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mecum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facit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Iova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iudicat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aequo.Non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equidem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insector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delendave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carmina Livi esse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reor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memini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quae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plagosum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mihi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parvo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Orbilium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dictare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;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emendata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videri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pulchraque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exactis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minimum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distantia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miror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 Inter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quae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verbum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emicuit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si forte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decorum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et si versus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paulo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concinnior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unus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et alter,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iniuste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totum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ducit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venditque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poema.Interdum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volgus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rectum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videt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est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ubi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peccat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 Si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veteres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ita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miratur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laudatque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poetas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ut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nihil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anteferat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95275" indent="-285750" algn="l">
              <a:buClr>
                <a:srgbClr val="008080"/>
              </a:buClr>
              <a:buFont typeface="Arial" panose="020B0604020202020204" pitchFamily="34" charset="0"/>
              <a:buBlip>
                <a:blip r:embed="rId3"/>
              </a:buBlip>
            </a:pPr>
            <a:endParaRPr lang="it-IT" sz="1600" kern="0" dirty="0">
              <a:solidFill>
                <a:srgbClr val="83756D"/>
              </a:solidFill>
              <a:cs typeface="Arial" panose="020B0604020202020204" pitchFamily="34" charset="0"/>
            </a:endParaRPr>
          </a:p>
          <a:p>
            <a:pPr marL="9525" algn="l">
              <a:buClr>
                <a:srgbClr val="008080"/>
              </a:buClr>
            </a:pPr>
            <a:r>
              <a:rPr lang="it-IT" sz="2000" kern="0" dirty="0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Esempio 2 colonne</a:t>
            </a:r>
          </a:p>
          <a:p>
            <a:pPr marL="295275" indent="-285750" algn="l">
              <a:buClr>
                <a:srgbClr val="83756D"/>
              </a:buClr>
              <a:buBlip>
                <a:blip r:embed="rId2"/>
              </a:buBlip>
            </a:pP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Interdum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volgus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rectum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videt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est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ubi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peccat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 Si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veteres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ita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miratur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laudatque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poetas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ut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nihil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anteferat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nihil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illis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comparet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errat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 Si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quaedam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nimis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antique, si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peraque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dure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dicere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credit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eos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ignave multa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fatetur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et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sapit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mecum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facit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Iova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iudicat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aequo.Non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equidem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insector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delendave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carmina Livi esse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reor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memini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quae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plagosum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mihi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parvo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Orbilium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dictare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;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emendata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videri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pulchraque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exactis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minimum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distantia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miror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 Inter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quae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verbum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emicuit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si forte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decorum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et si versus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paulo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concinnior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unus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et alter,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iniuste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totum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ducit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venditque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poema.Interdum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volgus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rectum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videt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est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ubi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peccat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 Si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veteres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ita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miratur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laudatque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poetas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ut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nihil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anteferat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9525" algn="l">
              <a:buClr>
                <a:srgbClr val="008080"/>
              </a:buClr>
            </a:pPr>
            <a:endParaRPr lang="it-IT" sz="1600" kern="0" dirty="0">
              <a:solidFill>
                <a:srgbClr val="83756D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F32D0638-4681-0943-8C0A-4670AD6675C0}"/>
              </a:ext>
            </a:extLst>
          </p:cNvPr>
          <p:cNvSpPr txBox="1">
            <a:spLocks/>
          </p:cNvSpPr>
          <p:nvPr/>
        </p:nvSpPr>
        <p:spPr>
          <a:xfrm>
            <a:off x="699245" y="1147065"/>
            <a:ext cx="7616827" cy="295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Sottotitolo</a:t>
            </a:r>
            <a:r>
              <a:rPr lang="en-GB" dirty="0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regular 18 </a:t>
            </a: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pt</a:t>
            </a:r>
            <a:endParaRPr lang="en-US" dirty="0">
              <a:solidFill>
                <a:srgbClr val="83756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941EBDB-31D3-3143-B7A7-24F5BBAA1916}"/>
              </a:ext>
            </a:extLst>
          </p:cNvPr>
          <p:cNvSpPr txBox="1">
            <a:spLocks/>
          </p:cNvSpPr>
          <p:nvPr/>
        </p:nvSpPr>
        <p:spPr>
          <a:xfrm>
            <a:off x="699246" y="710460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Titolo</a:t>
            </a:r>
            <a:r>
              <a:rPr lang="en-GB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Bold 28PT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6B7372-953A-0B4B-B704-89C74812EFDE}"/>
              </a:ext>
            </a:extLst>
          </p:cNvPr>
          <p:cNvSpPr txBox="1">
            <a:spLocks/>
          </p:cNvSpPr>
          <p:nvPr/>
        </p:nvSpPr>
        <p:spPr>
          <a:xfrm>
            <a:off x="2411505" y="5803216"/>
            <a:ext cx="838200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Footer Roboto condensed Light 10PT. 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5216BAE-D5C7-9E4E-9A3B-1BBEE90F0E65}"/>
              </a:ext>
            </a:extLst>
          </p:cNvPr>
          <p:cNvSpPr txBox="1">
            <a:spLocks/>
          </p:cNvSpPr>
          <p:nvPr/>
        </p:nvSpPr>
        <p:spPr>
          <a:xfrm>
            <a:off x="761999" y="5803216"/>
            <a:ext cx="1649506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30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115040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E6A41D42-8A26-A442-B0BD-07095C6D6498}"/>
              </a:ext>
            </a:extLst>
          </p:cNvPr>
          <p:cNvSpPr txBox="1">
            <a:spLocks/>
          </p:cNvSpPr>
          <p:nvPr/>
        </p:nvSpPr>
        <p:spPr>
          <a:xfrm>
            <a:off x="5311261" y="1981737"/>
            <a:ext cx="6127704" cy="3280092"/>
          </a:xfrm>
          <a:prstGeom prst="rect">
            <a:avLst/>
          </a:prstGeom>
        </p:spPr>
        <p:txBody>
          <a:bodyPr numCol="1" spcCol="54000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algn="l">
              <a:buClr>
                <a:srgbClr val="008080"/>
              </a:buClr>
            </a:pPr>
            <a:r>
              <a:rPr lang="it-IT" sz="2000" kern="0" dirty="0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Titolo</a:t>
            </a:r>
          </a:p>
          <a:p>
            <a:pPr marL="295275" indent="-285750" algn="l">
              <a:buClr>
                <a:srgbClr val="008080"/>
              </a:buClr>
              <a:buBlip>
                <a:blip r:embed="rId2"/>
              </a:buBlip>
            </a:pP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Interdum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volgus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rectum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videt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est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ubi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peccat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 Si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veteres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ita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miratur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laudatque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poetas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ut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nihil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anteferat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nihil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illis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comparet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errat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 Si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quaedam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nimis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antique, si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peraque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dure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dicere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credit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eos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ignave multa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fatetur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et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sapit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mecum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facit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Iova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iudicat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aequo.Non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equidem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insector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delendave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carmina Livi esse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reor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memini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quae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plagosum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mihi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parvo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Orbilium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dictare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;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emendata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videri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pulchraque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exactis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minimum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distantia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miror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 Inter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quae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verbum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emicuit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si forte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decorum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et si versus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paulo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concinnior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unus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et alter,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iniuste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totum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ducit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venditque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poema.Interdum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volgus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rectum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videt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est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ubi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peccat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 Si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veteres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ita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miratur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laudatque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poetas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, ut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nihil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anteferat</a:t>
            </a:r>
            <a:r>
              <a:rPr lang="it-IT" sz="1400" kern="0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.</a:t>
            </a:r>
            <a:endParaRPr lang="it-IT" sz="1600" kern="0" dirty="0">
              <a:solidFill>
                <a:srgbClr val="83756D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4C8E59A-0351-1845-80DC-E910D74FE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985229"/>
            <a:ext cx="4368800" cy="3276600"/>
          </a:xfrm>
          <a:prstGeom prst="rect">
            <a:avLst/>
          </a:prstGeom>
        </p:spPr>
      </p:pic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D3F3F1F4-9AD7-2E41-8D5D-D6D6A568D684}"/>
              </a:ext>
            </a:extLst>
          </p:cNvPr>
          <p:cNvSpPr txBox="1">
            <a:spLocks/>
          </p:cNvSpPr>
          <p:nvPr/>
        </p:nvSpPr>
        <p:spPr>
          <a:xfrm>
            <a:off x="699245" y="1147065"/>
            <a:ext cx="7616827" cy="295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Sottotitolo</a:t>
            </a:r>
            <a:r>
              <a:rPr lang="en-GB" dirty="0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regular 18 </a:t>
            </a: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pt</a:t>
            </a:r>
            <a:endParaRPr lang="en-US" dirty="0">
              <a:solidFill>
                <a:srgbClr val="83756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59D5FDE-A3A6-1840-95AE-A8D8ACAF4D38}"/>
              </a:ext>
            </a:extLst>
          </p:cNvPr>
          <p:cNvSpPr txBox="1">
            <a:spLocks/>
          </p:cNvSpPr>
          <p:nvPr/>
        </p:nvSpPr>
        <p:spPr>
          <a:xfrm>
            <a:off x="699246" y="710460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Titolo</a:t>
            </a:r>
            <a:r>
              <a:rPr lang="en-GB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Bold 28PT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74B2DE8-4849-584D-85BD-2415093D0056}"/>
              </a:ext>
            </a:extLst>
          </p:cNvPr>
          <p:cNvSpPr txBox="1">
            <a:spLocks/>
          </p:cNvSpPr>
          <p:nvPr/>
        </p:nvSpPr>
        <p:spPr>
          <a:xfrm>
            <a:off x="2411505" y="5803216"/>
            <a:ext cx="838200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Footer Roboto condensed Light 10PT.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8ED4364-A645-C14D-8E13-51E74EAFB68A}"/>
              </a:ext>
            </a:extLst>
          </p:cNvPr>
          <p:cNvSpPr txBox="1">
            <a:spLocks/>
          </p:cNvSpPr>
          <p:nvPr/>
        </p:nvSpPr>
        <p:spPr>
          <a:xfrm>
            <a:off x="761999" y="5803216"/>
            <a:ext cx="1649506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30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339184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9">
            <a:extLst>
              <a:ext uri="{FF2B5EF4-FFF2-40B4-BE49-F238E27FC236}">
                <a16:creationId xmlns:a16="http://schemas.microsoft.com/office/drawing/2014/main" id="{F51F427C-98A2-7442-8FC9-4568AF48E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989452"/>
              </p:ext>
            </p:extLst>
          </p:nvPr>
        </p:nvGraphicFramePr>
        <p:xfrm>
          <a:off x="676508" y="1875833"/>
          <a:ext cx="10396046" cy="400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32F789F3-672F-F140-AEDA-2A05D90A99C5}"/>
              </a:ext>
            </a:extLst>
          </p:cNvPr>
          <p:cNvSpPr txBox="1">
            <a:spLocks/>
          </p:cNvSpPr>
          <p:nvPr/>
        </p:nvSpPr>
        <p:spPr>
          <a:xfrm>
            <a:off x="676508" y="710460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Esempio</a:t>
            </a:r>
            <a:r>
              <a:rPr lang="en-GB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grafico</a:t>
            </a:r>
            <a:r>
              <a:rPr lang="en-GB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1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B13D6B49-F140-2047-81EA-BCE4AABD5707}"/>
              </a:ext>
            </a:extLst>
          </p:cNvPr>
          <p:cNvSpPr txBox="1">
            <a:spLocks/>
          </p:cNvSpPr>
          <p:nvPr/>
        </p:nvSpPr>
        <p:spPr>
          <a:xfrm>
            <a:off x="699245" y="1147065"/>
            <a:ext cx="7616827" cy="295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Sottotitolo</a:t>
            </a:r>
            <a:r>
              <a:rPr lang="en-GB" dirty="0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regular 18 </a:t>
            </a: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pt</a:t>
            </a:r>
            <a:endParaRPr lang="en-US" dirty="0">
              <a:solidFill>
                <a:srgbClr val="83756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BBBC939-F466-5B46-9B0D-51FAAD5052A5}"/>
              </a:ext>
            </a:extLst>
          </p:cNvPr>
          <p:cNvSpPr txBox="1">
            <a:spLocks/>
          </p:cNvSpPr>
          <p:nvPr/>
        </p:nvSpPr>
        <p:spPr>
          <a:xfrm>
            <a:off x="2411505" y="5803216"/>
            <a:ext cx="838200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Footer Roboto condensed Light 10PT.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2F25854-ACAA-744F-ADB1-A8F88D376846}"/>
              </a:ext>
            </a:extLst>
          </p:cNvPr>
          <p:cNvSpPr txBox="1">
            <a:spLocks/>
          </p:cNvSpPr>
          <p:nvPr/>
        </p:nvSpPr>
        <p:spPr>
          <a:xfrm>
            <a:off x="761999" y="5803216"/>
            <a:ext cx="1649506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30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104310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A1A6C12-7141-1744-9D19-D46622E2D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383503"/>
              </p:ext>
            </p:extLst>
          </p:nvPr>
        </p:nvGraphicFramePr>
        <p:xfrm>
          <a:off x="762001" y="1914497"/>
          <a:ext cx="10260676" cy="395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B3D5B1B1-DCB5-C348-A03B-856EFE780395}"/>
              </a:ext>
            </a:extLst>
          </p:cNvPr>
          <p:cNvSpPr txBox="1">
            <a:spLocks/>
          </p:cNvSpPr>
          <p:nvPr/>
        </p:nvSpPr>
        <p:spPr>
          <a:xfrm>
            <a:off x="676508" y="710460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Esempio</a:t>
            </a:r>
            <a:r>
              <a:rPr lang="en-GB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grafico</a:t>
            </a:r>
            <a:r>
              <a:rPr lang="en-GB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4D33272-5FDF-9A4F-852D-868B8A2D4715}"/>
              </a:ext>
            </a:extLst>
          </p:cNvPr>
          <p:cNvSpPr txBox="1">
            <a:spLocks/>
          </p:cNvSpPr>
          <p:nvPr/>
        </p:nvSpPr>
        <p:spPr>
          <a:xfrm>
            <a:off x="699245" y="1147065"/>
            <a:ext cx="7616827" cy="295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Sottotitolo</a:t>
            </a:r>
            <a:r>
              <a:rPr lang="en-GB" dirty="0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regular 18 </a:t>
            </a: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pt</a:t>
            </a:r>
            <a:endParaRPr lang="en-US" dirty="0">
              <a:solidFill>
                <a:srgbClr val="83756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1A5FC35-FA02-4A43-B1E1-7983B127E381}"/>
              </a:ext>
            </a:extLst>
          </p:cNvPr>
          <p:cNvSpPr txBox="1">
            <a:spLocks/>
          </p:cNvSpPr>
          <p:nvPr/>
        </p:nvSpPr>
        <p:spPr>
          <a:xfrm>
            <a:off x="2411505" y="5803216"/>
            <a:ext cx="838200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Footer Roboto condensed Light 10PT.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F27B0DC-95EB-CD43-9CD1-C737118FCB12}"/>
              </a:ext>
            </a:extLst>
          </p:cNvPr>
          <p:cNvSpPr txBox="1">
            <a:spLocks/>
          </p:cNvSpPr>
          <p:nvPr/>
        </p:nvSpPr>
        <p:spPr>
          <a:xfrm>
            <a:off x="761999" y="5803216"/>
            <a:ext cx="1649506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30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408607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F01A0B12-7A7A-5141-A719-69D60B908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107835"/>
              </p:ext>
            </p:extLst>
          </p:nvPr>
        </p:nvGraphicFramePr>
        <p:xfrm>
          <a:off x="762000" y="2057400"/>
          <a:ext cx="5334000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879A861-AA51-3149-B0DD-88216E9EB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072610"/>
              </p:ext>
            </p:extLst>
          </p:nvPr>
        </p:nvGraphicFramePr>
        <p:xfrm>
          <a:off x="6096000" y="2057400"/>
          <a:ext cx="5330825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2">
            <a:extLst>
              <a:ext uri="{FF2B5EF4-FFF2-40B4-BE49-F238E27FC236}">
                <a16:creationId xmlns:a16="http://schemas.microsoft.com/office/drawing/2014/main" id="{085997AF-7C5B-8C40-B315-682944CC34B2}"/>
              </a:ext>
            </a:extLst>
          </p:cNvPr>
          <p:cNvSpPr txBox="1">
            <a:spLocks/>
          </p:cNvSpPr>
          <p:nvPr/>
        </p:nvSpPr>
        <p:spPr>
          <a:xfrm>
            <a:off x="676508" y="710460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Esempio</a:t>
            </a:r>
            <a:r>
              <a:rPr lang="en-GB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grafico</a:t>
            </a:r>
            <a:r>
              <a:rPr lang="en-GB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3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45B550B-8325-BC49-9C37-D1172F727505}"/>
              </a:ext>
            </a:extLst>
          </p:cNvPr>
          <p:cNvSpPr txBox="1">
            <a:spLocks/>
          </p:cNvSpPr>
          <p:nvPr/>
        </p:nvSpPr>
        <p:spPr>
          <a:xfrm>
            <a:off x="699245" y="1147065"/>
            <a:ext cx="7616827" cy="295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Sottotitolo</a:t>
            </a:r>
            <a:r>
              <a:rPr lang="en-GB" dirty="0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regular 18 </a:t>
            </a: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pt</a:t>
            </a:r>
            <a:endParaRPr lang="en-US" dirty="0">
              <a:solidFill>
                <a:srgbClr val="83756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F5AF01-57FD-DF49-AC1E-109CD4E6D1C5}"/>
              </a:ext>
            </a:extLst>
          </p:cNvPr>
          <p:cNvSpPr txBox="1">
            <a:spLocks/>
          </p:cNvSpPr>
          <p:nvPr/>
        </p:nvSpPr>
        <p:spPr>
          <a:xfrm>
            <a:off x="2411505" y="5803216"/>
            <a:ext cx="838200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Footer Roboto condensed Light 10PT.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18EA031-4892-AD42-93A3-E8BA4BEF1AD1}"/>
              </a:ext>
            </a:extLst>
          </p:cNvPr>
          <p:cNvSpPr txBox="1">
            <a:spLocks/>
          </p:cNvSpPr>
          <p:nvPr/>
        </p:nvSpPr>
        <p:spPr>
          <a:xfrm>
            <a:off x="761999" y="5803216"/>
            <a:ext cx="1649506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30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97440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1897BC0-386D-F44E-97EA-872B8390E1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372" y="1835116"/>
            <a:ext cx="5849258" cy="56227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D083D6C-D5E2-5A49-A730-7A0D24DD4769}"/>
              </a:ext>
            </a:extLst>
          </p:cNvPr>
          <p:cNvSpPr txBox="1">
            <a:spLocks/>
          </p:cNvSpPr>
          <p:nvPr/>
        </p:nvSpPr>
        <p:spPr>
          <a:xfrm>
            <a:off x="5956537" y="2889105"/>
            <a:ext cx="4095411" cy="1072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it-IT" sz="1200" b="1" dirty="0">
                <a:solidFill>
                  <a:srgbClr val="6366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A.N.A.S.B. • Associazione Nazionale Allevatori Specie Bufalina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it-IT" sz="1200" dirty="0">
                <a:solidFill>
                  <a:srgbClr val="6366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Via </a:t>
            </a:r>
            <a:r>
              <a:rPr lang="it-IT" sz="1200" dirty="0" err="1">
                <a:solidFill>
                  <a:srgbClr val="6366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</a:t>
            </a:r>
            <a:r>
              <a:rPr lang="it-IT" sz="1200" dirty="0">
                <a:solidFill>
                  <a:srgbClr val="6366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Petrarca 42/44 - </a:t>
            </a:r>
            <a:r>
              <a:rPr lang="it-IT" sz="1200" dirty="0" err="1">
                <a:solidFill>
                  <a:srgbClr val="6366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Loc</a:t>
            </a:r>
            <a:r>
              <a:rPr lang="it-IT" sz="1200" dirty="0">
                <a:solidFill>
                  <a:srgbClr val="6366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Centurano 81100 - Caserta (CE)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it-IT" sz="1200" dirty="0">
                <a:solidFill>
                  <a:srgbClr val="6366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C.F. 80109780611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it-IT" sz="1200" dirty="0">
                <a:solidFill>
                  <a:srgbClr val="6366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e-mail: </a:t>
            </a:r>
            <a:r>
              <a:rPr lang="it-IT" sz="1200" dirty="0">
                <a:solidFill>
                  <a:srgbClr val="63666A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info@BIG-anasb.it</a:t>
            </a:r>
            <a:r>
              <a:rPr lang="it-IT" sz="1200" dirty="0">
                <a:solidFill>
                  <a:srgbClr val="6366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it-IT" sz="1200" dirty="0" err="1">
                <a:solidFill>
                  <a:srgbClr val="6366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www.big.anasb.it</a:t>
            </a:r>
            <a:endParaRPr lang="it-IT" sz="1200" dirty="0">
              <a:solidFill>
                <a:srgbClr val="63666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755CB2-8060-4E4A-9395-4EF8834058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372" y="2752736"/>
            <a:ext cx="3002044" cy="10930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A6A54EF-7F51-7648-AFF6-A585648A21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171" y="4399710"/>
            <a:ext cx="3828924" cy="5027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E666E7F-F5D9-B04F-BF8A-C56F04CD30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55" y="4249769"/>
            <a:ext cx="3493845" cy="726153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71A8FE65-0E78-1640-B2DE-85B857AAA0F3}"/>
              </a:ext>
            </a:extLst>
          </p:cNvPr>
          <p:cNvCxnSpPr>
            <a:cxnSpLocks/>
          </p:cNvCxnSpPr>
          <p:nvPr/>
        </p:nvCxnSpPr>
        <p:spPr>
          <a:xfrm>
            <a:off x="2282372" y="2380555"/>
            <a:ext cx="7467599" cy="0"/>
          </a:xfrm>
          <a:prstGeom prst="line">
            <a:avLst/>
          </a:prstGeom>
          <a:ln w="12700">
            <a:solidFill>
              <a:srgbClr val="8375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E118115E-14C6-FA4A-BE36-3240114DC629}"/>
              </a:ext>
            </a:extLst>
          </p:cNvPr>
          <p:cNvCxnSpPr>
            <a:cxnSpLocks/>
          </p:cNvCxnSpPr>
          <p:nvPr/>
        </p:nvCxnSpPr>
        <p:spPr>
          <a:xfrm>
            <a:off x="2282372" y="4264741"/>
            <a:ext cx="7529843" cy="0"/>
          </a:xfrm>
          <a:prstGeom prst="line">
            <a:avLst/>
          </a:prstGeom>
          <a:ln w="12700">
            <a:solidFill>
              <a:srgbClr val="8375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3F31E81D-1A42-A049-9397-B59A31699C18}"/>
              </a:ext>
            </a:extLst>
          </p:cNvPr>
          <p:cNvCxnSpPr/>
          <p:nvPr/>
        </p:nvCxnSpPr>
        <p:spPr>
          <a:xfrm>
            <a:off x="5680807" y="2752736"/>
            <a:ext cx="0" cy="1093067"/>
          </a:xfrm>
          <a:prstGeom prst="line">
            <a:avLst/>
          </a:prstGeom>
          <a:ln w="12700">
            <a:solidFill>
              <a:srgbClr val="8375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35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A1023C40-F3AE-A64F-8E4A-90247C7ACFC2}"/>
              </a:ext>
            </a:extLst>
          </p:cNvPr>
          <p:cNvSpPr txBox="1">
            <a:spLocks/>
          </p:cNvSpPr>
          <p:nvPr/>
        </p:nvSpPr>
        <p:spPr>
          <a:xfrm>
            <a:off x="761999" y="2432222"/>
            <a:ext cx="6898641" cy="2821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Ecco alcune linee guida, suggerimenti e regole su come ottenere il massimo da questo modello.</a:t>
            </a:r>
          </a:p>
          <a:p>
            <a:pPr marL="0" indent="0">
              <a:buNone/>
            </a:pPr>
            <a:r>
              <a:rPr lang="it-IT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Per questo </a:t>
            </a:r>
            <a:r>
              <a:rPr lang="it-IT" dirty="0" err="1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template</a:t>
            </a:r>
            <a:r>
              <a:rPr lang="it-IT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è stato utilizzato il carattere </a:t>
            </a:r>
            <a:r>
              <a:rPr lang="it-IT" dirty="0" err="1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Arial</a:t>
            </a:r>
            <a:r>
              <a:rPr lang="it-IT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in modo da poter inviare la presentazione a qualsiasi utente.</a:t>
            </a:r>
          </a:p>
          <a:p>
            <a:pPr marL="0" indent="0">
              <a:buNone/>
            </a:pPr>
            <a:r>
              <a:rPr lang="it-IT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meno che non si deve evidenziare messaggi o dichiarazioni chiave, si consiglia di mantenere il testo in nero in modo che il contenuto sia facile da leggere e coerente. Si consiglia inoltre di non utilizzare più di tre diverse dimensioni di carattere su una diapositiva. Per la massima leggibilità evitare dimensioni inferiori a 12PT.</a:t>
            </a:r>
            <a:endParaRPr lang="en-GB" dirty="0">
              <a:solidFill>
                <a:srgbClr val="796E7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rgbClr val="796E7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0A982541-4576-4544-8B16-A9974E9EBB86}"/>
              </a:ext>
            </a:extLst>
          </p:cNvPr>
          <p:cNvSpPr txBox="1">
            <a:spLocks/>
          </p:cNvSpPr>
          <p:nvPr/>
        </p:nvSpPr>
        <p:spPr>
          <a:xfrm>
            <a:off x="10793505" y="6434981"/>
            <a:ext cx="82892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D2235E-0982-3B42-A838-A74550CD4449}" type="slidenum">
              <a:rPr lang="en-GB" b="1" smtClean="0">
                <a:solidFill>
                  <a:srgbClr val="796E7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/>
              <a:t>2</a:t>
            </a:fld>
            <a:endParaRPr lang="en-GB" b="1" dirty="0">
              <a:solidFill>
                <a:srgbClr val="796E7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Title 2">
            <a:extLst>
              <a:ext uri="{FF2B5EF4-FFF2-40B4-BE49-F238E27FC236}">
                <a16:creationId xmlns:a16="http://schemas.microsoft.com/office/drawing/2014/main" id="{9F69EF5C-775E-DB4A-AA87-E5D7328CFF0A}"/>
              </a:ext>
            </a:extLst>
          </p:cNvPr>
          <p:cNvSpPr txBox="1">
            <a:spLocks/>
          </p:cNvSpPr>
          <p:nvPr/>
        </p:nvSpPr>
        <p:spPr>
          <a:xfrm>
            <a:off x="762000" y="835314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b="0" dirty="0" err="1">
                <a:solidFill>
                  <a:srgbClr val="6366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Introduzione</a:t>
            </a:r>
            <a:endParaRPr lang="en-GB" sz="4800" b="0" dirty="0">
              <a:solidFill>
                <a:srgbClr val="63666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952AA-B6E2-584A-A231-254D4DC674D2}"/>
              </a:ext>
            </a:extLst>
          </p:cNvPr>
          <p:cNvSpPr txBox="1">
            <a:spLocks/>
          </p:cNvSpPr>
          <p:nvPr/>
        </p:nvSpPr>
        <p:spPr>
          <a:xfrm>
            <a:off x="2411505" y="5803216"/>
            <a:ext cx="838200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Footer Roboto condensed Light 10PT.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1DEA49-943E-1F4A-B497-40D37D1F371C}"/>
              </a:ext>
            </a:extLst>
          </p:cNvPr>
          <p:cNvSpPr txBox="1">
            <a:spLocks/>
          </p:cNvSpPr>
          <p:nvPr/>
        </p:nvSpPr>
        <p:spPr>
          <a:xfrm>
            <a:off x="761999" y="5803216"/>
            <a:ext cx="1649506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30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8301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6">
            <a:extLst>
              <a:ext uri="{FF2B5EF4-FFF2-40B4-BE49-F238E27FC236}">
                <a16:creationId xmlns:a16="http://schemas.microsoft.com/office/drawing/2014/main" id="{E22641D5-A569-0F4F-ADA6-D6A39032F17F}"/>
              </a:ext>
            </a:extLst>
          </p:cNvPr>
          <p:cNvSpPr/>
          <p:nvPr/>
        </p:nvSpPr>
        <p:spPr>
          <a:xfrm>
            <a:off x="-4550" y="-182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761999 w 12192000"/>
              <a:gd name="connsiteY5" fmla="*/ 688975 h 6858000"/>
              <a:gd name="connsiteX6" fmla="*/ 761999 w 12192000"/>
              <a:gd name="connsiteY6" fmla="*/ 6165851 h 6858000"/>
              <a:gd name="connsiteX7" fmla="*/ 11420902 w 12192000"/>
              <a:gd name="connsiteY7" fmla="*/ 6165851 h 6858000"/>
              <a:gd name="connsiteX8" fmla="*/ 11420902 w 12192000"/>
              <a:gd name="connsiteY8" fmla="*/ 688975 h 6858000"/>
              <a:gd name="connsiteX9" fmla="*/ 761999 w 12192000"/>
              <a:gd name="connsiteY9" fmla="*/ 6889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61999" y="688975"/>
                </a:moveTo>
                <a:lnTo>
                  <a:pt x="761999" y="6165851"/>
                </a:lnTo>
                <a:lnTo>
                  <a:pt x="11420902" y="6165851"/>
                </a:lnTo>
                <a:lnTo>
                  <a:pt x="11420902" y="688975"/>
                </a:lnTo>
                <a:lnTo>
                  <a:pt x="761999" y="688975"/>
                </a:lnTo>
                <a:close/>
              </a:path>
            </a:pathLst>
          </a:custGeom>
          <a:pattFill prst="openDmnd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29DBC67-8254-1D45-BC2C-BE816D68F895}"/>
              </a:ext>
            </a:extLst>
          </p:cNvPr>
          <p:cNvSpPr txBox="1">
            <a:spLocks/>
          </p:cNvSpPr>
          <p:nvPr/>
        </p:nvSpPr>
        <p:spPr>
          <a:xfrm>
            <a:off x="762000" y="710460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0" dirty="0" err="1">
                <a:solidFill>
                  <a:srgbClr val="25282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Griglia</a:t>
            </a:r>
            <a:r>
              <a:rPr lang="en-GB" b="0" dirty="0">
                <a:solidFill>
                  <a:srgbClr val="25282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del Template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74FB78-7DF3-D145-9453-85B3E24A5F73}"/>
              </a:ext>
            </a:extLst>
          </p:cNvPr>
          <p:cNvSpPr txBox="1"/>
          <p:nvPr/>
        </p:nvSpPr>
        <p:spPr>
          <a:xfrm>
            <a:off x="6992471" y="4238357"/>
            <a:ext cx="353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Mantieni questo margine della pagina libero da qualsiasi contenuto (eccetto il piè di pagina)</a:t>
            </a:r>
          </a:p>
        </p:txBody>
      </p:sp>
      <p:cxnSp>
        <p:nvCxnSpPr>
          <p:cNvPr id="6" name="Straight Arrow Connector 42">
            <a:extLst>
              <a:ext uri="{FF2B5EF4-FFF2-40B4-BE49-F238E27FC236}">
                <a16:creationId xmlns:a16="http://schemas.microsoft.com/office/drawing/2014/main" id="{60B91EB3-D258-F04F-B67D-7EAF76B4BD7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524565" y="4469190"/>
            <a:ext cx="72614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EF12FA67-36CF-574A-85BA-4C03CE9F64B9}"/>
              </a:ext>
            </a:extLst>
          </p:cNvPr>
          <p:cNvCxnSpPr/>
          <p:nvPr/>
        </p:nvCxnSpPr>
        <p:spPr>
          <a:xfrm>
            <a:off x="76200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31CF6124-28B5-9F4F-932D-480E43356AE5}"/>
              </a:ext>
            </a:extLst>
          </p:cNvPr>
          <p:cNvCxnSpPr/>
          <p:nvPr/>
        </p:nvCxnSpPr>
        <p:spPr>
          <a:xfrm>
            <a:off x="152335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26725561-1F09-5A45-9D1B-59A6DCF0F0B1}"/>
              </a:ext>
            </a:extLst>
          </p:cNvPr>
          <p:cNvCxnSpPr/>
          <p:nvPr/>
        </p:nvCxnSpPr>
        <p:spPr>
          <a:xfrm>
            <a:off x="228470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AB2434D1-8472-DC47-8067-02AA5A857787}"/>
              </a:ext>
            </a:extLst>
          </p:cNvPr>
          <p:cNvCxnSpPr/>
          <p:nvPr/>
        </p:nvCxnSpPr>
        <p:spPr>
          <a:xfrm>
            <a:off x="304605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">
            <a:extLst>
              <a:ext uri="{FF2B5EF4-FFF2-40B4-BE49-F238E27FC236}">
                <a16:creationId xmlns:a16="http://schemas.microsoft.com/office/drawing/2014/main" id="{4CEF2E41-2910-2743-8392-C97EAA091547}"/>
              </a:ext>
            </a:extLst>
          </p:cNvPr>
          <p:cNvCxnSpPr/>
          <p:nvPr/>
        </p:nvCxnSpPr>
        <p:spPr>
          <a:xfrm>
            <a:off x="380740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E5A917EA-18C8-C044-BCC7-BF696CAEA739}"/>
              </a:ext>
            </a:extLst>
          </p:cNvPr>
          <p:cNvCxnSpPr/>
          <p:nvPr/>
        </p:nvCxnSpPr>
        <p:spPr>
          <a:xfrm>
            <a:off x="456875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D28D3728-B691-AB42-9859-629013D2CF38}"/>
              </a:ext>
            </a:extLst>
          </p:cNvPr>
          <p:cNvCxnSpPr/>
          <p:nvPr/>
        </p:nvCxnSpPr>
        <p:spPr>
          <a:xfrm>
            <a:off x="533010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C34C30D4-6230-E346-99FE-560E06133AF8}"/>
              </a:ext>
            </a:extLst>
          </p:cNvPr>
          <p:cNvCxnSpPr/>
          <p:nvPr/>
        </p:nvCxnSpPr>
        <p:spPr>
          <a:xfrm>
            <a:off x="609145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CC9E98B2-DEBA-B547-AC3A-69A447A02464}"/>
              </a:ext>
            </a:extLst>
          </p:cNvPr>
          <p:cNvCxnSpPr/>
          <p:nvPr/>
        </p:nvCxnSpPr>
        <p:spPr>
          <a:xfrm>
            <a:off x="685280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C03DEF3B-74B1-DB4B-997A-D04AA69E7852}"/>
              </a:ext>
            </a:extLst>
          </p:cNvPr>
          <p:cNvCxnSpPr/>
          <p:nvPr/>
        </p:nvCxnSpPr>
        <p:spPr>
          <a:xfrm>
            <a:off x="761415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F995D683-E1DE-864A-8C0A-B96A358CCBB5}"/>
              </a:ext>
            </a:extLst>
          </p:cNvPr>
          <p:cNvCxnSpPr/>
          <p:nvPr/>
        </p:nvCxnSpPr>
        <p:spPr>
          <a:xfrm>
            <a:off x="837550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8">
            <a:extLst>
              <a:ext uri="{FF2B5EF4-FFF2-40B4-BE49-F238E27FC236}">
                <a16:creationId xmlns:a16="http://schemas.microsoft.com/office/drawing/2014/main" id="{64BFB871-74F8-7E42-B222-37C36D6D169D}"/>
              </a:ext>
            </a:extLst>
          </p:cNvPr>
          <p:cNvCxnSpPr/>
          <p:nvPr/>
        </p:nvCxnSpPr>
        <p:spPr>
          <a:xfrm>
            <a:off x="913685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EBCE92D7-7A62-AA4D-9AC7-A5643372B0EE}"/>
              </a:ext>
            </a:extLst>
          </p:cNvPr>
          <p:cNvCxnSpPr/>
          <p:nvPr/>
        </p:nvCxnSpPr>
        <p:spPr>
          <a:xfrm>
            <a:off x="989820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0">
            <a:extLst>
              <a:ext uri="{FF2B5EF4-FFF2-40B4-BE49-F238E27FC236}">
                <a16:creationId xmlns:a16="http://schemas.microsoft.com/office/drawing/2014/main" id="{778484B3-EB95-AA4B-BADA-8C2C9F1B99BE}"/>
              </a:ext>
            </a:extLst>
          </p:cNvPr>
          <p:cNvCxnSpPr/>
          <p:nvPr/>
        </p:nvCxnSpPr>
        <p:spPr>
          <a:xfrm>
            <a:off x="10659550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1">
            <a:extLst>
              <a:ext uri="{FF2B5EF4-FFF2-40B4-BE49-F238E27FC236}">
                <a16:creationId xmlns:a16="http://schemas.microsoft.com/office/drawing/2014/main" id="{4F608366-8FF6-A74E-ADE6-0BC154EE096B}"/>
              </a:ext>
            </a:extLst>
          </p:cNvPr>
          <p:cNvCxnSpPr/>
          <p:nvPr/>
        </p:nvCxnSpPr>
        <p:spPr>
          <a:xfrm>
            <a:off x="11420902" y="12065"/>
            <a:ext cx="0" cy="685800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id="{84AD65B8-F79E-2B4A-94E5-A7ED5FD0E393}"/>
              </a:ext>
            </a:extLst>
          </p:cNvPr>
          <p:cNvCxnSpPr/>
          <p:nvPr/>
        </p:nvCxnSpPr>
        <p:spPr>
          <a:xfrm flipH="1">
            <a:off x="0" y="701040"/>
            <a:ext cx="12192000" cy="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09AA2C-FAEC-2F48-8F03-4D3532E5387E}"/>
              </a:ext>
            </a:extLst>
          </p:cNvPr>
          <p:cNvCxnSpPr/>
          <p:nvPr/>
        </p:nvCxnSpPr>
        <p:spPr>
          <a:xfrm flipH="1">
            <a:off x="0" y="1385590"/>
            <a:ext cx="12192000" cy="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C6BFAE-B8B4-DE42-A2D1-C820893D12F7}"/>
              </a:ext>
            </a:extLst>
          </p:cNvPr>
          <p:cNvCxnSpPr/>
          <p:nvPr/>
        </p:nvCxnSpPr>
        <p:spPr>
          <a:xfrm flipH="1">
            <a:off x="0" y="2070140"/>
            <a:ext cx="12192000" cy="0"/>
          </a:xfrm>
          <a:prstGeom prst="line">
            <a:avLst/>
          </a:prstGeom>
          <a:ln w="31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8DC46A2-37F6-694C-BF2C-2662C4133CA2}"/>
              </a:ext>
            </a:extLst>
          </p:cNvPr>
          <p:cNvCxnSpPr/>
          <p:nvPr/>
        </p:nvCxnSpPr>
        <p:spPr>
          <a:xfrm flipH="1">
            <a:off x="0" y="2754690"/>
            <a:ext cx="12192000" cy="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E088D0-A535-8048-AB1B-0CA85B313EC5}"/>
              </a:ext>
            </a:extLst>
          </p:cNvPr>
          <p:cNvCxnSpPr/>
          <p:nvPr/>
        </p:nvCxnSpPr>
        <p:spPr>
          <a:xfrm flipH="1">
            <a:off x="0" y="3439240"/>
            <a:ext cx="12192000" cy="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8BA585B-3ED6-A64D-89A6-E829A25DDC8D}"/>
              </a:ext>
            </a:extLst>
          </p:cNvPr>
          <p:cNvCxnSpPr/>
          <p:nvPr/>
        </p:nvCxnSpPr>
        <p:spPr>
          <a:xfrm flipH="1">
            <a:off x="0" y="4123790"/>
            <a:ext cx="12192000" cy="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40E7FA-6EC2-0943-A9BF-8FEB294F1755}"/>
              </a:ext>
            </a:extLst>
          </p:cNvPr>
          <p:cNvCxnSpPr/>
          <p:nvPr/>
        </p:nvCxnSpPr>
        <p:spPr>
          <a:xfrm flipH="1">
            <a:off x="0" y="4808340"/>
            <a:ext cx="12192000" cy="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95E34F4-0FA1-F64F-B5CE-47197B82C17C}"/>
              </a:ext>
            </a:extLst>
          </p:cNvPr>
          <p:cNvCxnSpPr/>
          <p:nvPr/>
        </p:nvCxnSpPr>
        <p:spPr>
          <a:xfrm flipH="1">
            <a:off x="0" y="5480825"/>
            <a:ext cx="12192000" cy="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777AFF-C899-824E-93A9-816D5FC26FB3}"/>
              </a:ext>
            </a:extLst>
          </p:cNvPr>
          <p:cNvCxnSpPr/>
          <p:nvPr/>
        </p:nvCxnSpPr>
        <p:spPr>
          <a:xfrm flipH="1">
            <a:off x="0" y="6165376"/>
            <a:ext cx="12192000" cy="0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4E196697-6440-664B-B5AE-389A4270B30F}"/>
              </a:ext>
            </a:extLst>
          </p:cNvPr>
          <p:cNvSpPr txBox="1">
            <a:spLocks/>
          </p:cNvSpPr>
          <p:nvPr/>
        </p:nvSpPr>
        <p:spPr>
          <a:xfrm>
            <a:off x="762000" y="2656339"/>
            <a:ext cx="5042748" cy="2821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La griglia è stata progettata per essere molto flessibile per una varietà di contenuti diversi, quindi è molto facile da usare e attenersi alle guide.</a:t>
            </a:r>
            <a:endParaRPr lang="en-GB" dirty="0">
              <a:solidFill>
                <a:srgbClr val="796E7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3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DDB178-4194-E74A-8A7E-E4515D6E6AB8}"/>
              </a:ext>
            </a:extLst>
          </p:cNvPr>
          <p:cNvSpPr txBox="1">
            <a:spLocks/>
          </p:cNvSpPr>
          <p:nvPr/>
        </p:nvSpPr>
        <p:spPr>
          <a:xfrm>
            <a:off x="762000" y="1167207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b="0" dirty="0">
                <a:solidFill>
                  <a:srgbClr val="796E6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Colori </a:t>
            </a:r>
            <a:r>
              <a:rPr lang="en-GB" sz="2800" b="0" dirty="0" err="1">
                <a:solidFill>
                  <a:srgbClr val="796E6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istituzionali</a:t>
            </a:r>
            <a:endParaRPr lang="en-GB" sz="2800" b="0" dirty="0">
              <a:solidFill>
                <a:srgbClr val="796E65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DB01B58B-5C59-3C47-B98E-4B15EFC96B51}"/>
              </a:ext>
            </a:extLst>
          </p:cNvPr>
          <p:cNvSpPr/>
          <p:nvPr/>
        </p:nvSpPr>
        <p:spPr>
          <a:xfrm>
            <a:off x="3832412" y="2000103"/>
            <a:ext cx="921173" cy="921173"/>
          </a:xfrm>
          <a:prstGeom prst="ellipse">
            <a:avLst/>
          </a:prstGeom>
          <a:solidFill>
            <a:srgbClr val="426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F1DA00A0-AE86-9F44-A4A1-5D5760D3630B}"/>
              </a:ext>
            </a:extLst>
          </p:cNvPr>
          <p:cNvSpPr txBox="1">
            <a:spLocks/>
          </p:cNvSpPr>
          <p:nvPr/>
        </p:nvSpPr>
        <p:spPr>
          <a:xfrm>
            <a:off x="3832412" y="2981549"/>
            <a:ext cx="921174" cy="8632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 66</a:t>
            </a:r>
          </a:p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 109</a:t>
            </a:r>
          </a:p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 169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E4A383-1A3A-7643-AC02-7AC5556D4D2D}"/>
              </a:ext>
            </a:extLst>
          </p:cNvPr>
          <p:cNvSpPr/>
          <p:nvPr/>
        </p:nvSpPr>
        <p:spPr>
          <a:xfrm>
            <a:off x="6232711" y="2000103"/>
            <a:ext cx="921173" cy="921173"/>
          </a:xfrm>
          <a:prstGeom prst="ellipse">
            <a:avLst/>
          </a:prstGeom>
          <a:solidFill>
            <a:srgbClr val="252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B4A05249-AD58-8A44-8BAC-71588E28A275}"/>
              </a:ext>
            </a:extLst>
          </p:cNvPr>
          <p:cNvSpPr txBox="1">
            <a:spLocks/>
          </p:cNvSpPr>
          <p:nvPr/>
        </p:nvSpPr>
        <p:spPr>
          <a:xfrm>
            <a:off x="6232711" y="2981549"/>
            <a:ext cx="921174" cy="8632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 37</a:t>
            </a:r>
          </a:p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 40</a:t>
            </a:r>
          </a:p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 42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A8FF94C5-91F7-294D-841A-3D4CFE88C05E}"/>
              </a:ext>
            </a:extLst>
          </p:cNvPr>
          <p:cNvSpPr/>
          <p:nvPr/>
        </p:nvSpPr>
        <p:spPr>
          <a:xfrm>
            <a:off x="5007769" y="2000103"/>
            <a:ext cx="921173" cy="921173"/>
          </a:xfrm>
          <a:prstGeom prst="ellipse">
            <a:avLst/>
          </a:prstGeom>
          <a:solidFill>
            <a:srgbClr val="796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74EE0CE8-44B0-D54D-938A-8D2C71060678}"/>
              </a:ext>
            </a:extLst>
          </p:cNvPr>
          <p:cNvSpPr txBox="1">
            <a:spLocks/>
          </p:cNvSpPr>
          <p:nvPr/>
        </p:nvSpPr>
        <p:spPr>
          <a:xfrm>
            <a:off x="5007769" y="2981549"/>
            <a:ext cx="921174" cy="8632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 121</a:t>
            </a:r>
          </a:p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 110</a:t>
            </a:r>
          </a:p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 101</a:t>
            </a:r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9EEB6324-1F1B-DA46-9215-E0BD1D1F215B}"/>
              </a:ext>
            </a:extLst>
          </p:cNvPr>
          <p:cNvSpPr txBox="1">
            <a:spLocks/>
          </p:cNvSpPr>
          <p:nvPr/>
        </p:nvSpPr>
        <p:spPr>
          <a:xfrm>
            <a:off x="762000" y="2424946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800" b="0" dirty="0">
                <a:solidFill>
                  <a:srgbClr val="796E6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Colori </a:t>
            </a:r>
            <a:r>
              <a:rPr lang="en-GB" sz="1800" b="0" dirty="0" err="1">
                <a:solidFill>
                  <a:srgbClr val="796E6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primari</a:t>
            </a:r>
            <a:endParaRPr lang="en-GB" sz="1800" b="0" dirty="0">
              <a:solidFill>
                <a:srgbClr val="796E65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DC94F038-AFB7-634E-BAB8-AD23E6BF2B2F}"/>
              </a:ext>
            </a:extLst>
          </p:cNvPr>
          <p:cNvSpPr/>
          <p:nvPr/>
        </p:nvSpPr>
        <p:spPr>
          <a:xfrm>
            <a:off x="3832412" y="3844848"/>
            <a:ext cx="921173" cy="921173"/>
          </a:xfrm>
          <a:prstGeom prst="ellipse">
            <a:avLst/>
          </a:prstGeom>
          <a:solidFill>
            <a:srgbClr val="C3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2" name="Title 2">
            <a:extLst>
              <a:ext uri="{FF2B5EF4-FFF2-40B4-BE49-F238E27FC236}">
                <a16:creationId xmlns:a16="http://schemas.microsoft.com/office/drawing/2014/main" id="{612E55A0-0728-284C-9979-94AE8BFE69D0}"/>
              </a:ext>
            </a:extLst>
          </p:cNvPr>
          <p:cNvSpPr txBox="1">
            <a:spLocks/>
          </p:cNvSpPr>
          <p:nvPr/>
        </p:nvSpPr>
        <p:spPr>
          <a:xfrm>
            <a:off x="3832412" y="4841456"/>
            <a:ext cx="921174" cy="8632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 195</a:t>
            </a:r>
          </a:p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 215</a:t>
            </a:r>
          </a:p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 238</a:t>
            </a: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EFBE1E2-B17D-E74C-996C-6A76D5834C37}"/>
              </a:ext>
            </a:extLst>
          </p:cNvPr>
          <p:cNvSpPr/>
          <p:nvPr/>
        </p:nvSpPr>
        <p:spPr>
          <a:xfrm>
            <a:off x="5032562" y="3844848"/>
            <a:ext cx="921173" cy="921173"/>
          </a:xfrm>
          <a:prstGeom prst="ellipse">
            <a:avLst/>
          </a:prstGeom>
          <a:solidFill>
            <a:srgbClr val="D6D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5" name="Title 2">
            <a:extLst>
              <a:ext uri="{FF2B5EF4-FFF2-40B4-BE49-F238E27FC236}">
                <a16:creationId xmlns:a16="http://schemas.microsoft.com/office/drawing/2014/main" id="{4597AB60-76B9-374C-8022-F8C757BB3E72}"/>
              </a:ext>
            </a:extLst>
          </p:cNvPr>
          <p:cNvSpPr txBox="1">
            <a:spLocks/>
          </p:cNvSpPr>
          <p:nvPr/>
        </p:nvSpPr>
        <p:spPr>
          <a:xfrm>
            <a:off x="5032562" y="4841456"/>
            <a:ext cx="921174" cy="8632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 214</a:t>
            </a:r>
          </a:p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 210</a:t>
            </a:r>
          </a:p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 196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2D0B6B2D-60B3-5742-A2D8-177AE91D0174}"/>
              </a:ext>
            </a:extLst>
          </p:cNvPr>
          <p:cNvSpPr/>
          <p:nvPr/>
        </p:nvSpPr>
        <p:spPr>
          <a:xfrm>
            <a:off x="6232712" y="3844848"/>
            <a:ext cx="921173" cy="921173"/>
          </a:xfrm>
          <a:prstGeom prst="ellipse">
            <a:avLst/>
          </a:prstGeom>
          <a:solidFill>
            <a:srgbClr val="D2D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7E125812-0C8E-A842-AE93-17F87D6D9405}"/>
              </a:ext>
            </a:extLst>
          </p:cNvPr>
          <p:cNvSpPr txBox="1">
            <a:spLocks/>
          </p:cNvSpPr>
          <p:nvPr/>
        </p:nvSpPr>
        <p:spPr>
          <a:xfrm>
            <a:off x="6232712" y="4841456"/>
            <a:ext cx="921174" cy="8632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 210</a:t>
            </a:r>
          </a:p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 215</a:t>
            </a:r>
          </a:p>
          <a:p>
            <a:pPr algn="ctr"/>
            <a:r>
              <a:rPr lang="en-GB" sz="1200" b="0" dirty="0">
                <a:solidFill>
                  <a:srgbClr val="63666A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 96</a:t>
            </a:r>
          </a:p>
        </p:txBody>
      </p:sp>
      <p:sp>
        <p:nvSpPr>
          <p:cNvPr id="59" name="Title 2">
            <a:extLst>
              <a:ext uri="{FF2B5EF4-FFF2-40B4-BE49-F238E27FC236}">
                <a16:creationId xmlns:a16="http://schemas.microsoft.com/office/drawing/2014/main" id="{99E4CF5A-2FC0-434F-B309-E900D99D34DB}"/>
              </a:ext>
            </a:extLst>
          </p:cNvPr>
          <p:cNvSpPr txBox="1">
            <a:spLocks/>
          </p:cNvSpPr>
          <p:nvPr/>
        </p:nvSpPr>
        <p:spPr>
          <a:xfrm>
            <a:off x="762000" y="4269691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800" b="0" dirty="0">
                <a:solidFill>
                  <a:srgbClr val="796E6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Colori </a:t>
            </a:r>
            <a:r>
              <a:rPr lang="en-GB" sz="1800" b="0" dirty="0" err="1">
                <a:solidFill>
                  <a:srgbClr val="796E6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secondari</a:t>
            </a:r>
            <a:endParaRPr lang="en-GB" sz="1800" b="0" dirty="0">
              <a:solidFill>
                <a:srgbClr val="796E65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F6EA3D9-A002-914B-A634-236F32C74988}"/>
              </a:ext>
            </a:extLst>
          </p:cNvPr>
          <p:cNvSpPr txBox="1">
            <a:spLocks/>
          </p:cNvSpPr>
          <p:nvPr/>
        </p:nvSpPr>
        <p:spPr>
          <a:xfrm>
            <a:off x="10793505" y="6434981"/>
            <a:ext cx="82892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D2235E-0982-3B42-A838-A74550CD4449}" type="slidenum">
              <a:rPr lang="en-GB" b="1" smtClean="0">
                <a:solidFill>
                  <a:srgbClr val="796E7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/>
              <a:t>4</a:t>
            </a:fld>
            <a:endParaRPr lang="en-GB" b="1" dirty="0">
              <a:solidFill>
                <a:srgbClr val="796E7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E93187A-61F0-864A-90BB-88E01E1624A7}"/>
              </a:ext>
            </a:extLst>
          </p:cNvPr>
          <p:cNvSpPr txBox="1">
            <a:spLocks/>
          </p:cNvSpPr>
          <p:nvPr/>
        </p:nvSpPr>
        <p:spPr>
          <a:xfrm>
            <a:off x="2411505" y="5803216"/>
            <a:ext cx="838200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Footer Roboto condensed Light 10PT. 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13991ED2-11C7-DB4F-B46F-A2818DF2313E}"/>
              </a:ext>
            </a:extLst>
          </p:cNvPr>
          <p:cNvSpPr txBox="1">
            <a:spLocks/>
          </p:cNvSpPr>
          <p:nvPr/>
        </p:nvSpPr>
        <p:spPr>
          <a:xfrm>
            <a:off x="761999" y="5803216"/>
            <a:ext cx="1649506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30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222799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2">
            <a:extLst>
              <a:ext uri="{FF2B5EF4-FFF2-40B4-BE49-F238E27FC236}">
                <a16:creationId xmlns:a16="http://schemas.microsoft.com/office/drawing/2014/main" id="{9F69EF5C-775E-DB4A-AA87-E5D7328CFF0A}"/>
              </a:ext>
            </a:extLst>
          </p:cNvPr>
          <p:cNvSpPr txBox="1">
            <a:spLocks/>
          </p:cNvSpPr>
          <p:nvPr/>
        </p:nvSpPr>
        <p:spPr>
          <a:xfrm>
            <a:off x="762000" y="2844059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dirty="0" err="1">
                <a:solidFill>
                  <a:srgbClr val="796E6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Esempio</a:t>
            </a:r>
            <a:r>
              <a:rPr lang="en-GB" sz="4800" dirty="0">
                <a:solidFill>
                  <a:srgbClr val="796E6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slide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A3EC4A-8A08-D242-AAC2-38B43D9454F2}"/>
              </a:ext>
            </a:extLst>
          </p:cNvPr>
          <p:cNvSpPr txBox="1">
            <a:spLocks/>
          </p:cNvSpPr>
          <p:nvPr/>
        </p:nvSpPr>
        <p:spPr>
          <a:xfrm>
            <a:off x="10793505" y="6434981"/>
            <a:ext cx="82892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D2235E-0982-3B42-A838-A74550CD4449}" type="slidenum">
              <a:rPr lang="en-GB" b="1" smtClean="0">
                <a:solidFill>
                  <a:srgbClr val="796E7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/>
              <a:t>5</a:t>
            </a:fld>
            <a:endParaRPr lang="en-GB" b="1" dirty="0">
              <a:solidFill>
                <a:srgbClr val="796E7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DED7634-9BDA-414B-ADCC-7B0A39DA0251}"/>
              </a:ext>
            </a:extLst>
          </p:cNvPr>
          <p:cNvSpPr txBox="1">
            <a:spLocks/>
          </p:cNvSpPr>
          <p:nvPr/>
        </p:nvSpPr>
        <p:spPr>
          <a:xfrm>
            <a:off x="2411505" y="5803216"/>
            <a:ext cx="838200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Footer Roboto condensed Light 10PT.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2C63629-01A7-C446-A08E-48E9C1BE3A2E}"/>
              </a:ext>
            </a:extLst>
          </p:cNvPr>
          <p:cNvSpPr txBox="1">
            <a:spLocks/>
          </p:cNvSpPr>
          <p:nvPr/>
        </p:nvSpPr>
        <p:spPr>
          <a:xfrm>
            <a:off x="761999" y="5803216"/>
            <a:ext cx="1649506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30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151538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04F1E77-0969-194F-BB80-134DBAD895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063" y="406496"/>
            <a:ext cx="4185308" cy="15239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E33807-37F5-FF46-BEB6-7E140753AC58}"/>
              </a:ext>
            </a:extLst>
          </p:cNvPr>
          <p:cNvSpPr txBox="1">
            <a:spLocks/>
          </p:cNvSpPr>
          <p:nvPr/>
        </p:nvSpPr>
        <p:spPr>
          <a:xfrm>
            <a:off x="762000" y="2857283"/>
            <a:ext cx="10990027" cy="13684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1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COPERTINA PRESENTAZIONE</a:t>
            </a:r>
          </a:p>
          <a:p>
            <a:pPr>
              <a:tabLst>
                <a:tab pos="4130675" algn="l"/>
              </a:tabLst>
            </a:pPr>
            <a:r>
              <a:rPr lang="en-GB" b="1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Titolo</a:t>
            </a:r>
            <a:r>
              <a:rPr lang="en-GB" b="1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Regular 48pt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AABEF7-46E4-2E42-9C10-D7891FFB478B}"/>
              </a:ext>
            </a:extLst>
          </p:cNvPr>
          <p:cNvSpPr txBox="1">
            <a:spLocks/>
          </p:cNvSpPr>
          <p:nvPr/>
        </p:nvSpPr>
        <p:spPr>
          <a:xfrm>
            <a:off x="762001" y="4408746"/>
            <a:ext cx="6645924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Sotto </a:t>
            </a: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titolo</a:t>
            </a:r>
            <a:r>
              <a:rPr lang="en-GB" dirty="0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regular 18 </a:t>
            </a: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pt</a:t>
            </a:r>
            <a:endParaRPr lang="en-GB" dirty="0">
              <a:solidFill>
                <a:srgbClr val="83756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EE0452-21C3-FE46-9F09-2B2713A4F4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112" y="6066714"/>
            <a:ext cx="3807229" cy="79128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9D624CD-7E78-1F64-D205-368FCA7B2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393" y="6066714"/>
            <a:ext cx="5258035" cy="6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8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6CCF8-F3AD-CE43-9A47-2ACBB199D03C}"/>
              </a:ext>
            </a:extLst>
          </p:cNvPr>
          <p:cNvSpPr txBox="1">
            <a:spLocks/>
          </p:cNvSpPr>
          <p:nvPr/>
        </p:nvSpPr>
        <p:spPr>
          <a:xfrm>
            <a:off x="762000" y="2564582"/>
            <a:ext cx="10990027" cy="13684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Copertina</a:t>
            </a:r>
            <a:r>
              <a:rPr lang="en-GB" sz="3600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600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interna</a:t>
            </a:r>
            <a:r>
              <a:rPr lang="en-GB" sz="3600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600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fondo</a:t>
            </a:r>
            <a:r>
              <a:rPr lang="en-GB" sz="3600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600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bianco</a:t>
            </a:r>
            <a:endParaRPr lang="en-GB" sz="3600" dirty="0">
              <a:solidFill>
                <a:srgbClr val="426DA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n-GB" sz="3600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Titolo</a:t>
            </a:r>
            <a:r>
              <a:rPr lang="en-GB" sz="3600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Regular 36pt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49BA2-6DFA-6F47-8074-A409065244DE}"/>
              </a:ext>
            </a:extLst>
          </p:cNvPr>
          <p:cNvSpPr txBox="1">
            <a:spLocks/>
          </p:cNvSpPr>
          <p:nvPr/>
        </p:nvSpPr>
        <p:spPr>
          <a:xfrm>
            <a:off x="762001" y="3933007"/>
            <a:ext cx="6645924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Sottotitolo</a:t>
            </a:r>
            <a:r>
              <a:rPr lang="en-GB" dirty="0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regular 18 </a:t>
            </a: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pt</a:t>
            </a:r>
            <a:endParaRPr lang="en-GB" dirty="0">
              <a:solidFill>
                <a:srgbClr val="83756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6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11B02B8-E712-3B47-B701-20F25BD6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4348" y="-259301"/>
            <a:ext cx="19480696" cy="716145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FF13EB6-1724-6640-8173-837286E19020}"/>
              </a:ext>
            </a:extLst>
          </p:cNvPr>
          <p:cNvSpPr/>
          <p:nvPr/>
        </p:nvSpPr>
        <p:spPr>
          <a:xfrm>
            <a:off x="-1" y="2142565"/>
            <a:ext cx="12349213" cy="2357718"/>
          </a:xfrm>
          <a:prstGeom prst="rect">
            <a:avLst/>
          </a:prstGeom>
          <a:solidFill>
            <a:srgbClr val="DEDBD5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BDDCB0-21F5-0D46-A9F8-3FD83A20A7E4}"/>
              </a:ext>
            </a:extLst>
          </p:cNvPr>
          <p:cNvSpPr txBox="1">
            <a:spLocks/>
          </p:cNvSpPr>
          <p:nvPr/>
        </p:nvSpPr>
        <p:spPr>
          <a:xfrm>
            <a:off x="762000" y="2637211"/>
            <a:ext cx="9360009" cy="13684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Copertina</a:t>
            </a:r>
            <a:r>
              <a:rPr lang="en-GB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fondo</a:t>
            </a:r>
            <a:r>
              <a:rPr lang="en-GB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fotografico</a:t>
            </a:r>
            <a:endParaRPr lang="en-GB" sz="3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n-GB" sz="3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Titolo</a:t>
            </a:r>
            <a:r>
              <a:rPr lang="en-GB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bold 36pt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9852A3E-E0AE-9246-AD79-D4DD7C0B87C5}"/>
              </a:ext>
            </a:extLst>
          </p:cNvPr>
          <p:cNvSpPr txBox="1">
            <a:spLocks/>
          </p:cNvSpPr>
          <p:nvPr/>
        </p:nvSpPr>
        <p:spPr>
          <a:xfrm>
            <a:off x="762001" y="3933007"/>
            <a:ext cx="6645924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Sottotitolo</a:t>
            </a:r>
            <a:r>
              <a:rPr lang="en-GB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regular 18 </a:t>
            </a:r>
            <a:r>
              <a:rPr lang="en-GB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pt</a:t>
            </a:r>
            <a:endParaRPr lang="en-GB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6B71761-972A-4D4B-9205-72C12D3B12DB}"/>
              </a:ext>
            </a:extLst>
          </p:cNvPr>
          <p:cNvSpPr/>
          <p:nvPr/>
        </p:nvSpPr>
        <p:spPr>
          <a:xfrm>
            <a:off x="753035" y="6001789"/>
            <a:ext cx="10685928" cy="9003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5FD641-D178-D64B-9361-CC1323DA9C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729" y="636656"/>
            <a:ext cx="3065929" cy="111632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511373F2-D897-DD3E-37D7-74876F5BAB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5" y="6086473"/>
            <a:ext cx="3807229" cy="79128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A979247-86CB-D1B7-5BE4-F26A5D5EE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5486" y="6145475"/>
            <a:ext cx="4632858" cy="6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ED74F515-C12E-6242-BE18-2BC7EA28ADB3}"/>
              </a:ext>
            </a:extLst>
          </p:cNvPr>
          <p:cNvSpPr txBox="1">
            <a:spLocks/>
          </p:cNvSpPr>
          <p:nvPr/>
        </p:nvSpPr>
        <p:spPr>
          <a:xfrm>
            <a:off x="699245" y="1147065"/>
            <a:ext cx="7616827" cy="295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Sottotitolo</a:t>
            </a:r>
            <a:r>
              <a:rPr lang="en-GB" dirty="0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regular 18 </a:t>
            </a:r>
            <a:r>
              <a:rPr lang="en-GB" dirty="0" err="1">
                <a:solidFill>
                  <a:srgbClr val="8375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pt</a:t>
            </a:r>
            <a:endParaRPr lang="en-US" dirty="0">
              <a:solidFill>
                <a:srgbClr val="83756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A1023C40-F3AE-A64F-8E4A-90247C7ACFC2}"/>
              </a:ext>
            </a:extLst>
          </p:cNvPr>
          <p:cNvSpPr txBox="1">
            <a:spLocks/>
          </p:cNvSpPr>
          <p:nvPr/>
        </p:nvSpPr>
        <p:spPr>
          <a:xfrm>
            <a:off x="699245" y="2055703"/>
            <a:ext cx="6107955" cy="41101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Per questo </a:t>
            </a:r>
            <a:r>
              <a:rPr lang="it-IT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template</a:t>
            </a:r>
            <a:r>
              <a:rPr lang="it-IT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è stato utilizzato il carattere </a:t>
            </a:r>
            <a:r>
              <a:rPr lang="it-IT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Roboto</a:t>
            </a:r>
            <a:r>
              <a:rPr lang="it-IT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it-IT" dirty="0" err="1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Condensed</a:t>
            </a:r>
            <a:r>
              <a:rPr lang="it-IT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in modo da poter inviare la presentazione a qualsiasi utente.</a:t>
            </a:r>
          </a:p>
          <a:p>
            <a:pPr marL="0" indent="0">
              <a:buNone/>
            </a:pPr>
            <a:r>
              <a:rPr lang="it-IT" dirty="0">
                <a:solidFill>
                  <a:srgbClr val="83756D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meno che non si deve evidenziare messaggi o dichiarazioni chiave, si consiglia di mantenere il testo in nero in modo che il contenuto sia facile da leggere e coerente. Si consiglia inoltre di non utilizzare più di tre diverse dimensioni di carattere su una diapositiva. Per la massima leggibilità evitare dimensioni inferiori a 12PT.</a:t>
            </a:r>
            <a:endParaRPr lang="en-GB" dirty="0">
              <a:solidFill>
                <a:srgbClr val="83756D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F192EA4-0DD3-7143-A07C-24D2852CA053}"/>
              </a:ext>
            </a:extLst>
          </p:cNvPr>
          <p:cNvSpPr txBox="1">
            <a:spLocks/>
          </p:cNvSpPr>
          <p:nvPr/>
        </p:nvSpPr>
        <p:spPr>
          <a:xfrm>
            <a:off x="699246" y="710460"/>
            <a:ext cx="7616826" cy="415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err="1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Titolo</a:t>
            </a:r>
            <a:r>
              <a:rPr lang="en-GB" dirty="0">
                <a:solidFill>
                  <a:srgbClr val="426D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Roboto Condensed Bold 28PT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9222D39-E7C4-2442-A02B-EEB9749D8B0F}"/>
              </a:ext>
            </a:extLst>
          </p:cNvPr>
          <p:cNvSpPr txBox="1">
            <a:spLocks/>
          </p:cNvSpPr>
          <p:nvPr/>
        </p:nvSpPr>
        <p:spPr>
          <a:xfrm>
            <a:off x="2411505" y="5803216"/>
            <a:ext cx="8382000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Footer Roboto condensed Light 10PT.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6EC47F4-A8D1-8846-BABB-72F639C88D6B}"/>
              </a:ext>
            </a:extLst>
          </p:cNvPr>
          <p:cNvSpPr txBox="1">
            <a:spLocks/>
          </p:cNvSpPr>
          <p:nvPr/>
        </p:nvSpPr>
        <p:spPr>
          <a:xfrm>
            <a:off x="761999" y="5803216"/>
            <a:ext cx="1649506" cy="1538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96E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30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334603357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base">
  <a:themeElements>
    <a:clrScheme name="COLORI CA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de base">
  <a:themeElements>
    <a:clrScheme name="COLORI CA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PERTINA">
  <a:themeElements>
    <a:clrScheme name="COLORI CA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PERTINA BIANCA">
  <a:themeElements>
    <a:clrScheme name="COLORI BI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pertina per foto">
  <a:themeElements>
    <a:clrScheme name="COLORI CA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6865</TotalTime>
  <Words>905</Words>
  <Application>Microsoft Macintosh PowerPoint</Application>
  <PresentationFormat>Widescreen</PresentationFormat>
  <Paragraphs>94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Roboto Condensed</vt:lpstr>
      <vt:lpstr>Roboto Condensed Light</vt:lpstr>
      <vt:lpstr>Slide base</vt:lpstr>
      <vt:lpstr>1_Slide base</vt:lpstr>
      <vt:lpstr>COPERTINA</vt:lpstr>
      <vt:lpstr>Personalizza struttura</vt:lpstr>
      <vt:lpstr>COPERTINA BIANCA</vt:lpstr>
      <vt:lpstr>Copertina per foto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Microsoft Office User</cp:lastModifiedBy>
  <cp:revision>118</cp:revision>
  <cp:lastPrinted>2021-10-07T09:46:59Z</cp:lastPrinted>
  <dcterms:created xsi:type="dcterms:W3CDTF">2020-10-22T14:51:45Z</dcterms:created>
  <dcterms:modified xsi:type="dcterms:W3CDTF">2023-05-16T14:57:58Z</dcterms:modified>
</cp:coreProperties>
</file>